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8" r:id="rId1"/>
  </p:sldMasterIdLst>
  <p:notesMasterIdLst>
    <p:notesMasterId r:id="rId29"/>
  </p:notesMasterIdLst>
  <p:sldIdLst>
    <p:sldId id="256" r:id="rId2"/>
    <p:sldId id="258" r:id="rId3"/>
    <p:sldId id="259" r:id="rId4"/>
    <p:sldId id="285" r:id="rId5"/>
    <p:sldId id="286" r:id="rId6"/>
    <p:sldId id="287" r:id="rId7"/>
    <p:sldId id="291" r:id="rId8"/>
    <p:sldId id="288" r:id="rId9"/>
    <p:sldId id="294" r:id="rId10"/>
    <p:sldId id="293" r:id="rId11"/>
    <p:sldId id="292" r:id="rId12"/>
    <p:sldId id="295" r:id="rId13"/>
    <p:sldId id="296" r:id="rId14"/>
    <p:sldId id="290" r:id="rId15"/>
    <p:sldId id="261" r:id="rId16"/>
    <p:sldId id="297" r:id="rId17"/>
    <p:sldId id="298" r:id="rId18"/>
    <p:sldId id="299" r:id="rId19"/>
    <p:sldId id="300" r:id="rId20"/>
    <p:sldId id="302" r:id="rId21"/>
    <p:sldId id="303" r:id="rId22"/>
    <p:sldId id="304" r:id="rId23"/>
    <p:sldId id="305" r:id="rId24"/>
    <p:sldId id="306" r:id="rId25"/>
    <p:sldId id="308" r:id="rId26"/>
    <p:sldId id="301" r:id="rId27"/>
    <p:sldId id="307" r:id="rId28"/>
  </p:sldIdLst>
  <p:sldSz cx="9144000" cy="5143500" type="screen16x9"/>
  <p:notesSz cx="6858000" cy="9144000"/>
  <p:embeddedFontLst>
    <p:embeddedFont>
      <p:font typeface="Raleway ExtraBold"/>
      <p:bold r:id="rId30"/>
      <p:boldItalic r:id="rId31"/>
    </p:embeddedFont>
    <p:embeddedFont>
      <p:font typeface="Raleway"/>
      <p:regular r:id="rId32"/>
      <p:bold r:id="rId33"/>
      <p:italic r:id="rId34"/>
      <p:boldItalic r:id="rId35"/>
    </p:embeddedFont>
    <p:embeddedFont>
      <p:font typeface="Raleway Light"/>
      <p:regular r:id="rId36"/>
      <p:bold r:id="rId37"/>
      <p:italic r:id="rId38"/>
      <p:boldItalic r:id="rId3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F4E2577-5B4C-44A1-BBCC-CB0C523F62CF}">
  <a:tblStyle styleId="{2F4E2577-5B4C-44A1-BBCC-CB0C523F62C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843"/>
    <p:restoredTop sz="91358"/>
  </p:normalViewPr>
  <p:slideViewPr>
    <p:cSldViewPr snapToGrid="0" snapToObjects="1">
      <p:cViewPr varScale="1">
        <p:scale>
          <a:sx n="124" d="100"/>
          <a:sy n="124" d="100"/>
        </p:scale>
        <p:origin x="176" y="4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" name="Shape 5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Shape 7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229249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941964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Shape 1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816853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Shape 1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328460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Shape 20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12486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Shape 9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79905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895845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Shape 9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326696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Shape 20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890932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Shape 11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03374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Shape 20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027382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Shape 1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ES" dirty="0" err="1"/>
              <a:t>MariaDB</a:t>
            </a:r>
            <a:r>
              <a:rPr lang="es-ES" dirty="0"/>
              <a:t> -&gt; </a:t>
            </a:r>
            <a:r>
              <a:rPr lang="es-ES" dirty="0" err="1"/>
              <a:t>InfiniDB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735600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Shape 11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306943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ES" dirty="0" err="1"/>
              <a:t>Yandex</a:t>
            </a:r>
            <a:r>
              <a:rPr lang="es-ES" dirty="0"/>
              <a:t> </a:t>
            </a:r>
            <a:r>
              <a:rPr lang="es-ES" dirty="0" err="1"/>
              <a:t>Income</a:t>
            </a:r>
            <a:r>
              <a:rPr lang="es-ES" dirty="0"/>
              <a:t> 8700 </a:t>
            </a:r>
            <a:r>
              <a:rPr lang="es-ES" dirty="0" err="1"/>
              <a:t>milllones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22261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Shape 27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Shape 2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564425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Shape 27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Shape 2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5597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078690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10736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110440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Shape 1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ES" dirty="0" err="1"/>
              <a:t>MariaDB</a:t>
            </a:r>
            <a:r>
              <a:rPr lang="es-ES" dirty="0"/>
              <a:t> -&gt; </a:t>
            </a:r>
            <a:r>
              <a:rPr lang="es-ES" dirty="0" err="1"/>
              <a:t>InfiniDB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8156730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Shape 29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8" name="Shape 29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894747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Shape 36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1" name="Shape 36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8910677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Shape 36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9" name="Shape 36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10885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rgbClr val="FFB600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390735" y="379877"/>
            <a:ext cx="8362529" cy="4383746"/>
          </a:xfrm>
          <a:custGeom>
            <a:avLst/>
            <a:gdLst/>
            <a:ahLst/>
            <a:cxnLst/>
            <a:rect l="0" t="0" r="0" b="0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FFFFFF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685800" y="3287213"/>
            <a:ext cx="7772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bg>
      <p:bgPr>
        <a:solidFill>
          <a:srgbClr val="FFB600"/>
        </a:solid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/>
          <p:nvPr/>
        </p:nvSpPr>
        <p:spPr>
          <a:xfrm>
            <a:off x="390735" y="379877"/>
            <a:ext cx="8362529" cy="4383746"/>
          </a:xfrm>
          <a:custGeom>
            <a:avLst/>
            <a:gdLst/>
            <a:ahLst/>
            <a:cxnLst/>
            <a:rect l="0" t="0" r="0" b="0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434343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ctrTitle"/>
          </p:nvPr>
        </p:nvSpPr>
        <p:spPr>
          <a:xfrm>
            <a:off x="685800" y="2726342"/>
            <a:ext cx="7772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ubTitle" idx="1"/>
          </p:nvPr>
        </p:nvSpPr>
        <p:spPr>
          <a:xfrm>
            <a:off x="685800" y="3830653"/>
            <a:ext cx="7772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bg>
      <p:bgPr>
        <a:solidFill>
          <a:srgbClr val="FFB600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/>
          <p:nvPr/>
        </p:nvSpPr>
        <p:spPr>
          <a:xfrm flipH="1">
            <a:off x="390735" y="379877"/>
            <a:ext cx="8362529" cy="4383746"/>
          </a:xfrm>
          <a:custGeom>
            <a:avLst/>
            <a:gdLst/>
            <a:ahLst/>
            <a:cxnLst/>
            <a:rect l="0" t="0" r="0" b="0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434343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1757200" y="2161800"/>
            <a:ext cx="56298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419100" algn="ctr" rtl="0">
              <a:spcBef>
                <a:spcPts val="600"/>
              </a:spcBef>
              <a:spcAft>
                <a:spcPts val="0"/>
              </a:spcAft>
              <a:buClr>
                <a:srgbClr val="434343"/>
              </a:buClr>
              <a:buSzPts val="3000"/>
              <a:buChar char="●"/>
              <a:defRPr sz="3000" i="1">
                <a:solidFill>
                  <a:srgbClr val="434343"/>
                </a:solidFill>
              </a:defRPr>
            </a:lvl1pPr>
            <a:lvl2pPr marL="914400" lvl="1" indent="-419100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Char char="○"/>
              <a:defRPr sz="3000" i="1">
                <a:solidFill>
                  <a:srgbClr val="434343"/>
                </a:solidFill>
              </a:defRPr>
            </a:lvl2pPr>
            <a:lvl3pPr marL="1371600" lvl="2" indent="-419100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Char char="■"/>
              <a:defRPr sz="3000" i="1">
                <a:solidFill>
                  <a:srgbClr val="434343"/>
                </a:solidFill>
              </a:defRPr>
            </a:lvl3pPr>
            <a:lvl4pPr marL="1828800" lvl="3" indent="-419100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Char char="●"/>
              <a:defRPr sz="3000" i="1">
                <a:solidFill>
                  <a:srgbClr val="434343"/>
                </a:solidFill>
              </a:defRPr>
            </a:lvl4pPr>
            <a:lvl5pPr marL="2286000" lvl="4" indent="-419100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Char char="○"/>
              <a:defRPr sz="3000" i="1">
                <a:solidFill>
                  <a:srgbClr val="434343"/>
                </a:solidFill>
              </a:defRPr>
            </a:lvl5pPr>
            <a:lvl6pPr marL="2743200" lvl="5" indent="-419100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Char char="■"/>
              <a:defRPr sz="3000" i="1">
                <a:solidFill>
                  <a:srgbClr val="434343"/>
                </a:solidFill>
              </a:defRPr>
            </a:lvl6pPr>
            <a:lvl7pPr marL="3200400" lvl="6" indent="-419100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Char char="●"/>
              <a:defRPr sz="3000" i="1">
                <a:solidFill>
                  <a:srgbClr val="434343"/>
                </a:solidFill>
              </a:defRPr>
            </a:lvl7pPr>
            <a:lvl8pPr marL="3657600" lvl="7" indent="-419100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Char char="○"/>
              <a:defRPr sz="3000" i="1">
                <a:solidFill>
                  <a:srgbClr val="434343"/>
                </a:solidFill>
              </a:defRPr>
            </a:lvl8pPr>
            <a:lvl9pPr marL="4114800" lvl="8" indent="-419100" algn="ctr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Char char="■"/>
              <a:defRPr sz="3000" i="1"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19" name="Shape 19"/>
          <p:cNvSpPr txBox="1"/>
          <p:nvPr/>
        </p:nvSpPr>
        <p:spPr>
          <a:xfrm>
            <a:off x="205550" y="75075"/>
            <a:ext cx="7995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0" b="1">
                <a:solidFill>
                  <a:srgbClr val="434343"/>
                </a:solidFill>
                <a:latin typeface="Raleway"/>
                <a:ea typeface="Raleway"/>
                <a:cs typeface="Raleway"/>
                <a:sym typeface="Raleway"/>
              </a:rPr>
              <a:t>“</a:t>
            </a:r>
            <a:endParaRPr sz="12000" b="1">
              <a:solidFill>
                <a:srgbClr val="434343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buNone/>
              <a:defRPr/>
            </a:lvl1pPr>
            <a:lvl2pPr lvl="1">
              <a:spcBef>
                <a:spcPts val="0"/>
              </a:spcBef>
              <a:buNone/>
              <a:defRPr/>
            </a:lvl2pPr>
            <a:lvl3pPr lvl="2">
              <a:spcBef>
                <a:spcPts val="0"/>
              </a:spcBef>
              <a:buNone/>
              <a:defRPr/>
            </a:lvl3pPr>
            <a:lvl4pPr lvl="3">
              <a:spcBef>
                <a:spcPts val="0"/>
              </a:spcBef>
              <a:buNone/>
              <a:defRPr/>
            </a:lvl4pPr>
            <a:lvl5pPr lvl="4">
              <a:spcBef>
                <a:spcPts val="0"/>
              </a:spcBef>
              <a:buNone/>
              <a:defRPr/>
            </a:lvl5pPr>
            <a:lvl6pPr lvl="5">
              <a:spcBef>
                <a:spcPts val="0"/>
              </a:spcBef>
              <a:buNone/>
              <a:defRPr/>
            </a:lvl6pPr>
            <a:lvl7pPr lvl="6">
              <a:spcBef>
                <a:spcPts val="0"/>
              </a:spcBef>
              <a:buNone/>
              <a:defRPr/>
            </a:lvl7pPr>
            <a:lvl8pPr lvl="7">
              <a:spcBef>
                <a:spcPts val="0"/>
              </a:spcBef>
              <a:buNone/>
              <a:defRPr/>
            </a:lvl8pPr>
            <a:lvl9pPr lvl="8">
              <a:spcBef>
                <a:spcPts val="0"/>
              </a:spcBef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/>
          <p:nvPr/>
        </p:nvSpPr>
        <p:spPr>
          <a:xfrm>
            <a:off x="390735" y="379877"/>
            <a:ext cx="8362529" cy="4383746"/>
          </a:xfrm>
          <a:custGeom>
            <a:avLst/>
            <a:gdLst/>
            <a:ahLst/>
            <a:cxnLst/>
            <a:rect l="0" t="0" r="0" b="0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FFB600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body" idx="1"/>
          </p:nvPr>
        </p:nvSpPr>
        <p:spPr>
          <a:xfrm>
            <a:off x="922000" y="1885951"/>
            <a:ext cx="6866100" cy="2366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Clr>
                <a:srgbClr val="FFB600"/>
              </a:buClr>
              <a:buSzPts val="1800"/>
              <a:buChar char="●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Char char="○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buNone/>
              <a:defRPr>
                <a:solidFill>
                  <a:srgbClr val="FFB600"/>
                </a:solidFill>
              </a:defRPr>
            </a:lvl1pPr>
            <a:lvl2pPr lvl="1">
              <a:spcBef>
                <a:spcPts val="0"/>
              </a:spcBef>
              <a:buNone/>
              <a:defRPr>
                <a:solidFill>
                  <a:srgbClr val="FFB600"/>
                </a:solidFill>
              </a:defRPr>
            </a:lvl2pPr>
            <a:lvl3pPr lvl="2">
              <a:spcBef>
                <a:spcPts val="0"/>
              </a:spcBef>
              <a:buNone/>
              <a:defRPr>
                <a:solidFill>
                  <a:srgbClr val="FFB600"/>
                </a:solidFill>
              </a:defRPr>
            </a:lvl3pPr>
            <a:lvl4pPr lvl="3">
              <a:spcBef>
                <a:spcPts val="0"/>
              </a:spcBef>
              <a:buNone/>
              <a:defRPr>
                <a:solidFill>
                  <a:srgbClr val="FFB600"/>
                </a:solidFill>
              </a:defRPr>
            </a:lvl4pPr>
            <a:lvl5pPr lvl="4">
              <a:spcBef>
                <a:spcPts val="0"/>
              </a:spcBef>
              <a:buNone/>
              <a:defRPr>
                <a:solidFill>
                  <a:srgbClr val="FFB600"/>
                </a:solidFill>
              </a:defRPr>
            </a:lvl5pPr>
            <a:lvl6pPr lvl="5">
              <a:spcBef>
                <a:spcPts val="0"/>
              </a:spcBef>
              <a:buNone/>
              <a:defRPr>
                <a:solidFill>
                  <a:srgbClr val="FFB600"/>
                </a:solidFill>
              </a:defRPr>
            </a:lvl6pPr>
            <a:lvl7pPr lvl="6">
              <a:spcBef>
                <a:spcPts val="0"/>
              </a:spcBef>
              <a:buNone/>
              <a:defRPr>
                <a:solidFill>
                  <a:srgbClr val="FFB600"/>
                </a:solidFill>
              </a:defRPr>
            </a:lvl7pPr>
            <a:lvl8pPr lvl="7">
              <a:spcBef>
                <a:spcPts val="0"/>
              </a:spcBef>
              <a:buNone/>
              <a:defRPr>
                <a:solidFill>
                  <a:srgbClr val="FFB600"/>
                </a:solidFill>
              </a:defRPr>
            </a:lvl8pPr>
            <a:lvl9pPr lvl="8">
              <a:spcBef>
                <a:spcPts val="0"/>
              </a:spcBef>
              <a:buNone/>
              <a:defRPr>
                <a:solidFill>
                  <a:srgbClr val="FFB600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/>
          <p:nvPr/>
        </p:nvSpPr>
        <p:spPr>
          <a:xfrm>
            <a:off x="390735" y="379877"/>
            <a:ext cx="8362529" cy="4383746"/>
          </a:xfrm>
          <a:custGeom>
            <a:avLst/>
            <a:gdLst/>
            <a:ahLst/>
            <a:cxnLst/>
            <a:rect l="0" t="0" r="0" b="0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FFB600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body" idx="1"/>
          </p:nvPr>
        </p:nvSpPr>
        <p:spPr>
          <a:xfrm>
            <a:off x="922000" y="1887378"/>
            <a:ext cx="3543300" cy="3027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2"/>
          </p:nvPr>
        </p:nvSpPr>
        <p:spPr>
          <a:xfrm>
            <a:off x="4678687" y="1887378"/>
            <a:ext cx="3543300" cy="3027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buNone/>
              <a:defRPr/>
            </a:lvl1pPr>
            <a:lvl2pPr lvl="1">
              <a:spcBef>
                <a:spcPts val="0"/>
              </a:spcBef>
              <a:buNone/>
              <a:defRPr/>
            </a:lvl2pPr>
            <a:lvl3pPr lvl="2">
              <a:spcBef>
                <a:spcPts val="0"/>
              </a:spcBef>
              <a:buNone/>
              <a:defRPr/>
            </a:lvl3pPr>
            <a:lvl4pPr lvl="3">
              <a:spcBef>
                <a:spcPts val="0"/>
              </a:spcBef>
              <a:buNone/>
              <a:defRPr/>
            </a:lvl4pPr>
            <a:lvl5pPr lvl="4">
              <a:spcBef>
                <a:spcPts val="0"/>
              </a:spcBef>
              <a:buNone/>
              <a:defRPr/>
            </a:lvl5pPr>
            <a:lvl6pPr lvl="5">
              <a:spcBef>
                <a:spcPts val="0"/>
              </a:spcBef>
              <a:buNone/>
              <a:defRPr/>
            </a:lvl6pPr>
            <a:lvl7pPr lvl="6">
              <a:spcBef>
                <a:spcPts val="0"/>
              </a:spcBef>
              <a:buNone/>
              <a:defRPr/>
            </a:lvl7pPr>
            <a:lvl8pPr lvl="7">
              <a:spcBef>
                <a:spcPts val="0"/>
              </a:spcBef>
              <a:buNone/>
              <a:defRPr/>
            </a:lvl8pPr>
            <a:lvl9pPr lvl="8">
              <a:spcBef>
                <a:spcPts val="0"/>
              </a:spcBef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/>
          <p:nvPr/>
        </p:nvSpPr>
        <p:spPr>
          <a:xfrm>
            <a:off x="390735" y="379877"/>
            <a:ext cx="8362529" cy="4383746"/>
          </a:xfrm>
          <a:custGeom>
            <a:avLst/>
            <a:gdLst/>
            <a:ahLst/>
            <a:cxnLst/>
            <a:rect l="0" t="0" r="0" b="0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FFB600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body" idx="1"/>
          </p:nvPr>
        </p:nvSpPr>
        <p:spPr>
          <a:xfrm>
            <a:off x="922000" y="1930500"/>
            <a:ext cx="2332200" cy="2919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 rtl="0">
              <a:spcBef>
                <a:spcPts val="60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body" idx="2"/>
          </p:nvPr>
        </p:nvSpPr>
        <p:spPr>
          <a:xfrm>
            <a:off x="3373778" y="1930500"/>
            <a:ext cx="2332200" cy="2919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 rtl="0">
              <a:spcBef>
                <a:spcPts val="60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body" idx="3"/>
          </p:nvPr>
        </p:nvSpPr>
        <p:spPr>
          <a:xfrm>
            <a:off x="5825557" y="1930500"/>
            <a:ext cx="2332200" cy="2919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 rtl="0">
              <a:spcBef>
                <a:spcPts val="60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buNone/>
              <a:defRPr/>
            </a:lvl1pPr>
            <a:lvl2pPr lvl="1">
              <a:spcBef>
                <a:spcPts val="0"/>
              </a:spcBef>
              <a:buNone/>
              <a:defRPr/>
            </a:lvl2pPr>
            <a:lvl3pPr lvl="2">
              <a:spcBef>
                <a:spcPts val="0"/>
              </a:spcBef>
              <a:buNone/>
              <a:defRPr/>
            </a:lvl3pPr>
            <a:lvl4pPr lvl="3">
              <a:spcBef>
                <a:spcPts val="0"/>
              </a:spcBef>
              <a:buNone/>
              <a:defRPr/>
            </a:lvl4pPr>
            <a:lvl5pPr lvl="4">
              <a:spcBef>
                <a:spcPts val="0"/>
              </a:spcBef>
              <a:buNone/>
              <a:defRPr/>
            </a:lvl5pPr>
            <a:lvl6pPr lvl="5">
              <a:spcBef>
                <a:spcPts val="0"/>
              </a:spcBef>
              <a:buNone/>
              <a:defRPr/>
            </a:lvl6pPr>
            <a:lvl7pPr lvl="6">
              <a:spcBef>
                <a:spcPts val="0"/>
              </a:spcBef>
              <a:buNone/>
              <a:defRPr/>
            </a:lvl7pPr>
            <a:lvl8pPr lvl="7">
              <a:spcBef>
                <a:spcPts val="0"/>
              </a:spcBef>
              <a:buNone/>
              <a:defRPr/>
            </a:lvl8pPr>
            <a:lvl9pPr lvl="8">
              <a:spcBef>
                <a:spcPts val="0"/>
              </a:spcBef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/>
          <p:nvPr/>
        </p:nvSpPr>
        <p:spPr>
          <a:xfrm>
            <a:off x="390735" y="379877"/>
            <a:ext cx="8362529" cy="4383746"/>
          </a:xfrm>
          <a:custGeom>
            <a:avLst/>
            <a:gdLst/>
            <a:ahLst/>
            <a:cxnLst/>
            <a:rect l="0" t="0" r="0" b="0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FFB600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buNone/>
              <a:defRPr/>
            </a:lvl1pPr>
            <a:lvl2pPr lvl="1">
              <a:spcBef>
                <a:spcPts val="0"/>
              </a:spcBef>
              <a:buNone/>
              <a:defRPr/>
            </a:lvl2pPr>
            <a:lvl3pPr lvl="2">
              <a:spcBef>
                <a:spcPts val="0"/>
              </a:spcBef>
              <a:buNone/>
              <a:defRPr/>
            </a:lvl3pPr>
            <a:lvl4pPr lvl="3">
              <a:spcBef>
                <a:spcPts val="0"/>
              </a:spcBef>
              <a:buNone/>
              <a:defRPr/>
            </a:lvl4pPr>
            <a:lvl5pPr lvl="4">
              <a:spcBef>
                <a:spcPts val="0"/>
              </a:spcBef>
              <a:buNone/>
              <a:defRPr/>
            </a:lvl5pPr>
            <a:lvl6pPr lvl="5">
              <a:spcBef>
                <a:spcPts val="0"/>
              </a:spcBef>
              <a:buNone/>
              <a:defRPr/>
            </a:lvl6pPr>
            <a:lvl7pPr lvl="6">
              <a:spcBef>
                <a:spcPts val="0"/>
              </a:spcBef>
              <a:buNone/>
              <a:defRPr/>
            </a:lvl7pPr>
            <a:lvl8pPr lvl="7">
              <a:spcBef>
                <a:spcPts val="0"/>
              </a:spcBef>
              <a:buNone/>
              <a:defRPr/>
            </a:lvl8pPr>
            <a:lvl9pPr lvl="8">
              <a:spcBef>
                <a:spcPts val="0"/>
              </a:spcBef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/>
          <p:nvPr/>
        </p:nvSpPr>
        <p:spPr>
          <a:xfrm>
            <a:off x="390735" y="379877"/>
            <a:ext cx="8362529" cy="4383746"/>
          </a:xfrm>
          <a:custGeom>
            <a:avLst/>
            <a:gdLst/>
            <a:ahLst/>
            <a:cxnLst/>
            <a:rect l="0" t="0" r="0" b="0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FFB600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body" idx="1"/>
          </p:nvPr>
        </p:nvSpPr>
        <p:spPr>
          <a:xfrm>
            <a:off x="457200" y="4253909"/>
            <a:ext cx="8229600" cy="519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228600" algn="ctr">
              <a:spcBef>
                <a:spcPts val="360"/>
              </a:spcBef>
              <a:spcAft>
                <a:spcPts val="0"/>
              </a:spcAft>
              <a:buSzPts val="1400"/>
              <a:buNone/>
              <a:defRPr sz="1400"/>
            </a:lvl1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buNone/>
              <a:defRPr/>
            </a:lvl1pPr>
            <a:lvl2pPr lvl="1">
              <a:spcBef>
                <a:spcPts val="0"/>
              </a:spcBef>
              <a:buNone/>
              <a:defRPr/>
            </a:lvl2pPr>
            <a:lvl3pPr lvl="2">
              <a:spcBef>
                <a:spcPts val="0"/>
              </a:spcBef>
              <a:buNone/>
              <a:defRPr/>
            </a:lvl3pPr>
            <a:lvl4pPr lvl="3">
              <a:spcBef>
                <a:spcPts val="0"/>
              </a:spcBef>
              <a:buNone/>
              <a:defRPr/>
            </a:lvl4pPr>
            <a:lvl5pPr lvl="4">
              <a:spcBef>
                <a:spcPts val="0"/>
              </a:spcBef>
              <a:buNone/>
              <a:defRPr/>
            </a:lvl5pPr>
            <a:lvl6pPr lvl="5">
              <a:spcBef>
                <a:spcPts val="0"/>
              </a:spcBef>
              <a:buNone/>
              <a:defRPr/>
            </a:lvl6pPr>
            <a:lvl7pPr lvl="6">
              <a:spcBef>
                <a:spcPts val="0"/>
              </a:spcBef>
              <a:buNone/>
              <a:defRPr/>
            </a:lvl7pPr>
            <a:lvl8pPr lvl="7">
              <a:spcBef>
                <a:spcPts val="0"/>
              </a:spcBef>
              <a:buNone/>
              <a:defRPr/>
            </a:lvl8pPr>
            <a:lvl9pPr lvl="8">
              <a:spcBef>
                <a:spcPts val="0"/>
              </a:spcBef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buNone/>
              <a:defRPr/>
            </a:lvl1pPr>
            <a:lvl2pPr lvl="1">
              <a:spcBef>
                <a:spcPts val="0"/>
              </a:spcBef>
              <a:buNone/>
              <a:defRPr/>
            </a:lvl2pPr>
            <a:lvl3pPr lvl="2">
              <a:spcBef>
                <a:spcPts val="0"/>
              </a:spcBef>
              <a:buNone/>
              <a:defRPr/>
            </a:lvl3pPr>
            <a:lvl4pPr lvl="3">
              <a:spcBef>
                <a:spcPts val="0"/>
              </a:spcBef>
              <a:buNone/>
              <a:defRPr/>
            </a:lvl4pPr>
            <a:lvl5pPr lvl="4">
              <a:spcBef>
                <a:spcPts val="0"/>
              </a:spcBef>
              <a:buNone/>
              <a:defRPr/>
            </a:lvl5pPr>
            <a:lvl6pPr lvl="5">
              <a:spcBef>
                <a:spcPts val="0"/>
              </a:spcBef>
              <a:buNone/>
              <a:defRPr/>
            </a:lvl6pPr>
            <a:lvl7pPr lvl="6">
              <a:spcBef>
                <a:spcPts val="0"/>
              </a:spcBef>
              <a:buNone/>
              <a:defRPr/>
            </a:lvl7pPr>
            <a:lvl8pPr lvl="7">
              <a:spcBef>
                <a:spcPts val="0"/>
              </a:spcBef>
              <a:buNone/>
              <a:defRPr/>
            </a:lvl8pPr>
            <a:lvl9pPr lvl="8">
              <a:spcBef>
                <a:spcPts val="0"/>
              </a:spcBef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9" name="Shape 49"/>
          <p:cNvSpPr/>
          <p:nvPr/>
        </p:nvSpPr>
        <p:spPr>
          <a:xfrm>
            <a:off x="390735" y="379877"/>
            <a:ext cx="8362529" cy="4383746"/>
          </a:xfrm>
          <a:custGeom>
            <a:avLst/>
            <a:gdLst/>
            <a:ahLst/>
            <a:cxnLst/>
            <a:rect l="0" t="0" r="0" b="0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FFB600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922000" y="1885951"/>
            <a:ext cx="6866100" cy="236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●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○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■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●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○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■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●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○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■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algn="ctr">
              <a:spcBef>
                <a:spcPts val="0"/>
              </a:spcBef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2pPr>
            <a:lvl3pPr lvl="2" algn="ctr">
              <a:spcBef>
                <a:spcPts val="0"/>
              </a:spcBef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3pPr>
            <a:lvl4pPr lvl="3" algn="ctr">
              <a:spcBef>
                <a:spcPts val="0"/>
              </a:spcBef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4pPr>
            <a:lvl5pPr lvl="4" algn="ctr">
              <a:spcBef>
                <a:spcPts val="0"/>
              </a:spcBef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5pPr>
            <a:lvl6pPr lvl="5" algn="ctr">
              <a:spcBef>
                <a:spcPts val="0"/>
              </a:spcBef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6pPr>
            <a:lvl7pPr lvl="6" algn="ctr">
              <a:spcBef>
                <a:spcPts val="0"/>
              </a:spcBef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7pPr>
            <a:lvl8pPr lvl="7" algn="ctr">
              <a:spcBef>
                <a:spcPts val="0"/>
              </a:spcBef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8pPr>
            <a:lvl9pPr lvl="8" algn="ctr">
              <a:spcBef>
                <a:spcPts val="0"/>
              </a:spcBef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idescarnival.com/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www.freepik.es/vector-gratis/iconos-de-analisis-de-datos_1530355.htm#term=database&amp;page=1&amp;position=10" TargetMode="External"/><Relationship Id="rId4" Type="http://schemas.openxmlformats.org/officeDocument/2006/relationships/hyperlink" Target="http://unsplash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ctrTitle"/>
          </p:nvPr>
        </p:nvSpPr>
        <p:spPr>
          <a:xfrm>
            <a:off x="685800" y="3287213"/>
            <a:ext cx="7772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err="1">
                <a:solidFill>
                  <a:schemeClr val="bg2"/>
                </a:solidFill>
              </a:rPr>
              <a:t>Clickhouse</a:t>
            </a:r>
            <a:r>
              <a:rPr lang="en" dirty="0"/>
              <a:t>: Una BBDD </a:t>
            </a:r>
            <a:r>
              <a:rPr lang="en" dirty="0" err="1"/>
              <a:t>orientada</a:t>
            </a:r>
            <a:r>
              <a:rPr lang="en" dirty="0"/>
              <a:t> a </a:t>
            </a:r>
            <a:r>
              <a:rPr lang="en" dirty="0" err="1"/>
              <a:t>columnas</a:t>
            </a:r>
            <a:endParaRPr dirty="0"/>
          </a:p>
        </p:txBody>
      </p:sp>
      <p:grpSp>
        <p:nvGrpSpPr>
          <p:cNvPr id="58" name="Shape 58"/>
          <p:cNvGrpSpPr/>
          <p:nvPr/>
        </p:nvGrpSpPr>
        <p:grpSpPr>
          <a:xfrm>
            <a:off x="7864658" y="371176"/>
            <a:ext cx="896264" cy="896314"/>
            <a:chOff x="570875" y="4322250"/>
            <a:chExt cx="443300" cy="443325"/>
          </a:xfrm>
        </p:grpSpPr>
        <p:sp>
          <p:nvSpPr>
            <p:cNvPr id="59" name="Shape 59"/>
            <p:cNvSpPr/>
            <p:nvPr/>
          </p:nvSpPr>
          <p:spPr>
            <a:xfrm>
              <a:off x="570875" y="4322250"/>
              <a:ext cx="443300" cy="443325"/>
            </a:xfrm>
            <a:custGeom>
              <a:avLst/>
              <a:gdLst/>
              <a:ahLst/>
              <a:cxnLst/>
              <a:rect l="0" t="0" r="0" b="0"/>
              <a:pathLst>
                <a:path w="17732" h="17733" extrusionOk="0">
                  <a:moveTo>
                    <a:pt x="13091" y="2712"/>
                  </a:moveTo>
                  <a:lnTo>
                    <a:pt x="13286" y="2736"/>
                  </a:lnTo>
                  <a:lnTo>
                    <a:pt x="13506" y="2785"/>
                  </a:lnTo>
                  <a:lnTo>
                    <a:pt x="13702" y="2858"/>
                  </a:lnTo>
                  <a:lnTo>
                    <a:pt x="13873" y="2956"/>
                  </a:lnTo>
                  <a:lnTo>
                    <a:pt x="14068" y="3054"/>
                  </a:lnTo>
                  <a:lnTo>
                    <a:pt x="14239" y="3176"/>
                  </a:lnTo>
                  <a:lnTo>
                    <a:pt x="14410" y="3323"/>
                  </a:lnTo>
                  <a:lnTo>
                    <a:pt x="14556" y="3493"/>
                  </a:lnTo>
                  <a:lnTo>
                    <a:pt x="14679" y="3664"/>
                  </a:lnTo>
                  <a:lnTo>
                    <a:pt x="14776" y="3860"/>
                  </a:lnTo>
                  <a:lnTo>
                    <a:pt x="14874" y="4031"/>
                  </a:lnTo>
                  <a:lnTo>
                    <a:pt x="14947" y="4226"/>
                  </a:lnTo>
                  <a:lnTo>
                    <a:pt x="14996" y="4446"/>
                  </a:lnTo>
                  <a:lnTo>
                    <a:pt x="15021" y="4641"/>
                  </a:lnTo>
                  <a:lnTo>
                    <a:pt x="15021" y="4861"/>
                  </a:lnTo>
                  <a:lnTo>
                    <a:pt x="15021" y="5057"/>
                  </a:lnTo>
                  <a:lnTo>
                    <a:pt x="14996" y="5252"/>
                  </a:lnTo>
                  <a:lnTo>
                    <a:pt x="14947" y="5472"/>
                  </a:lnTo>
                  <a:lnTo>
                    <a:pt x="14874" y="5667"/>
                  </a:lnTo>
                  <a:lnTo>
                    <a:pt x="14776" y="5838"/>
                  </a:lnTo>
                  <a:lnTo>
                    <a:pt x="14679" y="6033"/>
                  </a:lnTo>
                  <a:lnTo>
                    <a:pt x="14556" y="6204"/>
                  </a:lnTo>
                  <a:lnTo>
                    <a:pt x="14410" y="6375"/>
                  </a:lnTo>
                  <a:lnTo>
                    <a:pt x="13433" y="7328"/>
                  </a:lnTo>
                  <a:lnTo>
                    <a:pt x="13311" y="7426"/>
                  </a:lnTo>
                  <a:lnTo>
                    <a:pt x="13189" y="7499"/>
                  </a:lnTo>
                  <a:lnTo>
                    <a:pt x="13042" y="7548"/>
                  </a:lnTo>
                  <a:lnTo>
                    <a:pt x="12871" y="7572"/>
                  </a:lnTo>
                  <a:lnTo>
                    <a:pt x="12725" y="7548"/>
                  </a:lnTo>
                  <a:lnTo>
                    <a:pt x="12578" y="7499"/>
                  </a:lnTo>
                  <a:lnTo>
                    <a:pt x="12456" y="7426"/>
                  </a:lnTo>
                  <a:lnTo>
                    <a:pt x="12334" y="7328"/>
                  </a:lnTo>
                  <a:lnTo>
                    <a:pt x="10405" y="5398"/>
                  </a:lnTo>
                  <a:lnTo>
                    <a:pt x="10307" y="5276"/>
                  </a:lnTo>
                  <a:lnTo>
                    <a:pt x="10234" y="5154"/>
                  </a:lnTo>
                  <a:lnTo>
                    <a:pt x="10185" y="5008"/>
                  </a:lnTo>
                  <a:lnTo>
                    <a:pt x="10160" y="4861"/>
                  </a:lnTo>
                  <a:lnTo>
                    <a:pt x="10185" y="4690"/>
                  </a:lnTo>
                  <a:lnTo>
                    <a:pt x="10234" y="4544"/>
                  </a:lnTo>
                  <a:lnTo>
                    <a:pt x="10307" y="4422"/>
                  </a:lnTo>
                  <a:lnTo>
                    <a:pt x="10405" y="4299"/>
                  </a:lnTo>
                  <a:lnTo>
                    <a:pt x="11357" y="3323"/>
                  </a:lnTo>
                  <a:lnTo>
                    <a:pt x="11528" y="3176"/>
                  </a:lnTo>
                  <a:lnTo>
                    <a:pt x="11699" y="3054"/>
                  </a:lnTo>
                  <a:lnTo>
                    <a:pt x="11894" y="2956"/>
                  </a:lnTo>
                  <a:lnTo>
                    <a:pt x="12065" y="2858"/>
                  </a:lnTo>
                  <a:lnTo>
                    <a:pt x="12261" y="2785"/>
                  </a:lnTo>
                  <a:lnTo>
                    <a:pt x="12481" y="2736"/>
                  </a:lnTo>
                  <a:lnTo>
                    <a:pt x="12676" y="2712"/>
                  </a:lnTo>
                  <a:close/>
                  <a:moveTo>
                    <a:pt x="8377" y="8867"/>
                  </a:moveTo>
                  <a:lnTo>
                    <a:pt x="8475" y="8891"/>
                  </a:lnTo>
                  <a:lnTo>
                    <a:pt x="8548" y="8915"/>
                  </a:lnTo>
                  <a:lnTo>
                    <a:pt x="8646" y="8964"/>
                  </a:lnTo>
                  <a:lnTo>
                    <a:pt x="8719" y="9013"/>
                  </a:lnTo>
                  <a:lnTo>
                    <a:pt x="8768" y="9086"/>
                  </a:lnTo>
                  <a:lnTo>
                    <a:pt x="8817" y="9184"/>
                  </a:lnTo>
                  <a:lnTo>
                    <a:pt x="8841" y="9257"/>
                  </a:lnTo>
                  <a:lnTo>
                    <a:pt x="8866" y="9355"/>
                  </a:lnTo>
                  <a:lnTo>
                    <a:pt x="8841" y="9453"/>
                  </a:lnTo>
                  <a:lnTo>
                    <a:pt x="8817" y="9550"/>
                  </a:lnTo>
                  <a:lnTo>
                    <a:pt x="8768" y="9624"/>
                  </a:lnTo>
                  <a:lnTo>
                    <a:pt x="8719" y="9697"/>
                  </a:lnTo>
                  <a:lnTo>
                    <a:pt x="6179" y="12237"/>
                  </a:lnTo>
                  <a:lnTo>
                    <a:pt x="6106" y="12310"/>
                  </a:lnTo>
                  <a:lnTo>
                    <a:pt x="6033" y="12359"/>
                  </a:lnTo>
                  <a:lnTo>
                    <a:pt x="5935" y="12383"/>
                  </a:lnTo>
                  <a:lnTo>
                    <a:pt x="5740" y="12383"/>
                  </a:lnTo>
                  <a:lnTo>
                    <a:pt x="5642" y="12359"/>
                  </a:lnTo>
                  <a:lnTo>
                    <a:pt x="5569" y="12310"/>
                  </a:lnTo>
                  <a:lnTo>
                    <a:pt x="5496" y="12237"/>
                  </a:lnTo>
                  <a:lnTo>
                    <a:pt x="5422" y="12164"/>
                  </a:lnTo>
                  <a:lnTo>
                    <a:pt x="5373" y="12090"/>
                  </a:lnTo>
                  <a:lnTo>
                    <a:pt x="5349" y="11993"/>
                  </a:lnTo>
                  <a:lnTo>
                    <a:pt x="5349" y="11895"/>
                  </a:lnTo>
                  <a:lnTo>
                    <a:pt x="5349" y="11797"/>
                  </a:lnTo>
                  <a:lnTo>
                    <a:pt x="5373" y="11700"/>
                  </a:lnTo>
                  <a:lnTo>
                    <a:pt x="5422" y="11626"/>
                  </a:lnTo>
                  <a:lnTo>
                    <a:pt x="5496" y="11553"/>
                  </a:lnTo>
                  <a:lnTo>
                    <a:pt x="8036" y="9013"/>
                  </a:lnTo>
                  <a:lnTo>
                    <a:pt x="8109" y="8964"/>
                  </a:lnTo>
                  <a:lnTo>
                    <a:pt x="8182" y="8915"/>
                  </a:lnTo>
                  <a:lnTo>
                    <a:pt x="8280" y="8891"/>
                  </a:lnTo>
                  <a:lnTo>
                    <a:pt x="8377" y="8867"/>
                  </a:lnTo>
                  <a:close/>
                  <a:moveTo>
                    <a:pt x="14825" y="1"/>
                  </a:moveTo>
                  <a:lnTo>
                    <a:pt x="14288" y="25"/>
                  </a:lnTo>
                  <a:lnTo>
                    <a:pt x="13751" y="50"/>
                  </a:lnTo>
                  <a:lnTo>
                    <a:pt x="13213" y="123"/>
                  </a:lnTo>
                  <a:lnTo>
                    <a:pt x="12676" y="245"/>
                  </a:lnTo>
                  <a:lnTo>
                    <a:pt x="12163" y="367"/>
                  </a:lnTo>
                  <a:lnTo>
                    <a:pt x="11675" y="538"/>
                  </a:lnTo>
                  <a:lnTo>
                    <a:pt x="11235" y="758"/>
                  </a:lnTo>
                  <a:lnTo>
                    <a:pt x="11015" y="856"/>
                  </a:lnTo>
                  <a:lnTo>
                    <a:pt x="10844" y="1002"/>
                  </a:lnTo>
                  <a:lnTo>
                    <a:pt x="10649" y="1124"/>
                  </a:lnTo>
                  <a:lnTo>
                    <a:pt x="10502" y="1271"/>
                  </a:lnTo>
                  <a:lnTo>
                    <a:pt x="5544" y="6229"/>
                  </a:lnTo>
                  <a:lnTo>
                    <a:pt x="391" y="6229"/>
                  </a:lnTo>
                  <a:lnTo>
                    <a:pt x="245" y="6253"/>
                  </a:lnTo>
                  <a:lnTo>
                    <a:pt x="147" y="6278"/>
                  </a:lnTo>
                  <a:lnTo>
                    <a:pt x="49" y="6327"/>
                  </a:lnTo>
                  <a:lnTo>
                    <a:pt x="0" y="6400"/>
                  </a:lnTo>
                  <a:lnTo>
                    <a:pt x="0" y="6473"/>
                  </a:lnTo>
                  <a:lnTo>
                    <a:pt x="25" y="6571"/>
                  </a:lnTo>
                  <a:lnTo>
                    <a:pt x="74" y="6668"/>
                  </a:lnTo>
                  <a:lnTo>
                    <a:pt x="171" y="6791"/>
                  </a:lnTo>
                  <a:lnTo>
                    <a:pt x="2589" y="9184"/>
                  </a:lnTo>
                  <a:lnTo>
                    <a:pt x="2272" y="9502"/>
                  </a:lnTo>
                  <a:lnTo>
                    <a:pt x="953" y="9746"/>
                  </a:lnTo>
                  <a:lnTo>
                    <a:pt x="806" y="9795"/>
                  </a:lnTo>
                  <a:lnTo>
                    <a:pt x="684" y="9843"/>
                  </a:lnTo>
                  <a:lnTo>
                    <a:pt x="611" y="9941"/>
                  </a:lnTo>
                  <a:lnTo>
                    <a:pt x="562" y="10014"/>
                  </a:lnTo>
                  <a:lnTo>
                    <a:pt x="562" y="10112"/>
                  </a:lnTo>
                  <a:lnTo>
                    <a:pt x="586" y="10234"/>
                  </a:lnTo>
                  <a:lnTo>
                    <a:pt x="635" y="10332"/>
                  </a:lnTo>
                  <a:lnTo>
                    <a:pt x="733" y="10454"/>
                  </a:lnTo>
                  <a:lnTo>
                    <a:pt x="7278" y="16999"/>
                  </a:lnTo>
                  <a:lnTo>
                    <a:pt x="7401" y="17097"/>
                  </a:lnTo>
                  <a:lnTo>
                    <a:pt x="7498" y="17146"/>
                  </a:lnTo>
                  <a:lnTo>
                    <a:pt x="7620" y="17170"/>
                  </a:lnTo>
                  <a:lnTo>
                    <a:pt x="7718" y="17170"/>
                  </a:lnTo>
                  <a:lnTo>
                    <a:pt x="7791" y="17122"/>
                  </a:lnTo>
                  <a:lnTo>
                    <a:pt x="7889" y="17048"/>
                  </a:lnTo>
                  <a:lnTo>
                    <a:pt x="7938" y="16926"/>
                  </a:lnTo>
                  <a:lnTo>
                    <a:pt x="7987" y="16780"/>
                  </a:lnTo>
                  <a:lnTo>
                    <a:pt x="8231" y="15461"/>
                  </a:lnTo>
                  <a:lnTo>
                    <a:pt x="8548" y="15143"/>
                  </a:lnTo>
                  <a:lnTo>
                    <a:pt x="10942" y="17561"/>
                  </a:lnTo>
                  <a:lnTo>
                    <a:pt x="11064" y="17659"/>
                  </a:lnTo>
                  <a:lnTo>
                    <a:pt x="11162" y="17708"/>
                  </a:lnTo>
                  <a:lnTo>
                    <a:pt x="11259" y="17732"/>
                  </a:lnTo>
                  <a:lnTo>
                    <a:pt x="11333" y="17732"/>
                  </a:lnTo>
                  <a:lnTo>
                    <a:pt x="11406" y="17683"/>
                  </a:lnTo>
                  <a:lnTo>
                    <a:pt x="11455" y="17586"/>
                  </a:lnTo>
                  <a:lnTo>
                    <a:pt x="11479" y="17488"/>
                  </a:lnTo>
                  <a:lnTo>
                    <a:pt x="11504" y="17341"/>
                  </a:lnTo>
                  <a:lnTo>
                    <a:pt x="11504" y="12188"/>
                  </a:lnTo>
                  <a:lnTo>
                    <a:pt x="16461" y="7230"/>
                  </a:lnTo>
                  <a:lnTo>
                    <a:pt x="16608" y="7084"/>
                  </a:lnTo>
                  <a:lnTo>
                    <a:pt x="16730" y="6888"/>
                  </a:lnTo>
                  <a:lnTo>
                    <a:pt x="16877" y="6693"/>
                  </a:lnTo>
                  <a:lnTo>
                    <a:pt x="16974" y="6498"/>
                  </a:lnTo>
                  <a:lnTo>
                    <a:pt x="17194" y="6058"/>
                  </a:lnTo>
                  <a:lnTo>
                    <a:pt x="17365" y="5569"/>
                  </a:lnTo>
                  <a:lnTo>
                    <a:pt x="17487" y="5057"/>
                  </a:lnTo>
                  <a:lnTo>
                    <a:pt x="17609" y="4519"/>
                  </a:lnTo>
                  <a:lnTo>
                    <a:pt x="17683" y="3982"/>
                  </a:lnTo>
                  <a:lnTo>
                    <a:pt x="17707" y="3445"/>
                  </a:lnTo>
                  <a:lnTo>
                    <a:pt x="17731" y="2907"/>
                  </a:lnTo>
                  <a:lnTo>
                    <a:pt x="17731" y="2419"/>
                  </a:lnTo>
                  <a:lnTo>
                    <a:pt x="17707" y="1955"/>
                  </a:lnTo>
                  <a:lnTo>
                    <a:pt x="17658" y="1515"/>
                  </a:lnTo>
                  <a:lnTo>
                    <a:pt x="17585" y="1149"/>
                  </a:lnTo>
                  <a:lnTo>
                    <a:pt x="17512" y="831"/>
                  </a:lnTo>
                  <a:lnTo>
                    <a:pt x="17414" y="587"/>
                  </a:lnTo>
                  <a:lnTo>
                    <a:pt x="17341" y="489"/>
                  </a:lnTo>
                  <a:lnTo>
                    <a:pt x="17292" y="441"/>
                  </a:lnTo>
                  <a:lnTo>
                    <a:pt x="17243" y="392"/>
                  </a:lnTo>
                  <a:lnTo>
                    <a:pt x="17145" y="318"/>
                  </a:lnTo>
                  <a:lnTo>
                    <a:pt x="16901" y="221"/>
                  </a:lnTo>
                  <a:lnTo>
                    <a:pt x="16584" y="148"/>
                  </a:lnTo>
                  <a:lnTo>
                    <a:pt x="16217" y="74"/>
                  </a:lnTo>
                  <a:lnTo>
                    <a:pt x="15778" y="25"/>
                  </a:lnTo>
                  <a:lnTo>
                    <a:pt x="153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Shape 60"/>
            <p:cNvSpPr/>
            <p:nvPr/>
          </p:nvSpPr>
          <p:spPr>
            <a:xfrm>
              <a:off x="597725" y="4665400"/>
              <a:ext cx="73300" cy="73300"/>
            </a:xfrm>
            <a:custGeom>
              <a:avLst/>
              <a:gdLst/>
              <a:ahLst/>
              <a:cxnLst/>
              <a:rect l="0" t="0" r="0" b="0"/>
              <a:pathLst>
                <a:path w="2932" h="2932" extrusionOk="0">
                  <a:moveTo>
                    <a:pt x="2028" y="1"/>
                  </a:moveTo>
                  <a:lnTo>
                    <a:pt x="1857" y="25"/>
                  </a:lnTo>
                  <a:lnTo>
                    <a:pt x="1686" y="74"/>
                  </a:lnTo>
                  <a:lnTo>
                    <a:pt x="1515" y="147"/>
                  </a:lnTo>
                  <a:lnTo>
                    <a:pt x="1369" y="269"/>
                  </a:lnTo>
                  <a:lnTo>
                    <a:pt x="1222" y="489"/>
                  </a:lnTo>
                  <a:lnTo>
                    <a:pt x="1002" y="831"/>
                  </a:lnTo>
                  <a:lnTo>
                    <a:pt x="563" y="1735"/>
                  </a:lnTo>
                  <a:lnTo>
                    <a:pt x="172" y="2565"/>
                  </a:lnTo>
                  <a:lnTo>
                    <a:pt x="1" y="2932"/>
                  </a:lnTo>
                  <a:lnTo>
                    <a:pt x="1" y="2932"/>
                  </a:lnTo>
                  <a:lnTo>
                    <a:pt x="367" y="2761"/>
                  </a:lnTo>
                  <a:lnTo>
                    <a:pt x="1198" y="2370"/>
                  </a:lnTo>
                  <a:lnTo>
                    <a:pt x="2101" y="1930"/>
                  </a:lnTo>
                  <a:lnTo>
                    <a:pt x="2443" y="1710"/>
                  </a:lnTo>
                  <a:lnTo>
                    <a:pt x="2663" y="1564"/>
                  </a:lnTo>
                  <a:lnTo>
                    <a:pt x="2785" y="1417"/>
                  </a:lnTo>
                  <a:lnTo>
                    <a:pt x="2858" y="1246"/>
                  </a:lnTo>
                  <a:lnTo>
                    <a:pt x="2907" y="1075"/>
                  </a:lnTo>
                  <a:lnTo>
                    <a:pt x="2932" y="904"/>
                  </a:lnTo>
                  <a:lnTo>
                    <a:pt x="2907" y="733"/>
                  </a:lnTo>
                  <a:lnTo>
                    <a:pt x="2858" y="562"/>
                  </a:lnTo>
                  <a:lnTo>
                    <a:pt x="2785" y="416"/>
                  </a:lnTo>
                  <a:lnTo>
                    <a:pt x="2663" y="269"/>
                  </a:lnTo>
                  <a:lnTo>
                    <a:pt x="2517" y="147"/>
                  </a:lnTo>
                  <a:lnTo>
                    <a:pt x="2370" y="74"/>
                  </a:lnTo>
                  <a:lnTo>
                    <a:pt x="2199" y="25"/>
                  </a:lnTo>
                  <a:lnTo>
                    <a:pt x="202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Shape 61"/>
            <p:cNvSpPr/>
            <p:nvPr/>
          </p:nvSpPr>
          <p:spPr>
            <a:xfrm>
              <a:off x="654525" y="4708150"/>
              <a:ext cx="47025" cy="47025"/>
            </a:xfrm>
            <a:custGeom>
              <a:avLst/>
              <a:gdLst/>
              <a:ahLst/>
              <a:cxnLst/>
              <a:rect l="0" t="0" r="0" b="0"/>
              <a:pathLst>
                <a:path w="1881" h="1881" extrusionOk="0">
                  <a:moveTo>
                    <a:pt x="1124" y="0"/>
                  </a:moveTo>
                  <a:lnTo>
                    <a:pt x="977" y="25"/>
                  </a:lnTo>
                  <a:lnTo>
                    <a:pt x="831" y="74"/>
                  </a:lnTo>
                  <a:lnTo>
                    <a:pt x="709" y="147"/>
                  </a:lnTo>
                  <a:lnTo>
                    <a:pt x="586" y="245"/>
                  </a:lnTo>
                  <a:lnTo>
                    <a:pt x="464" y="391"/>
                  </a:lnTo>
                  <a:lnTo>
                    <a:pt x="367" y="611"/>
                  </a:lnTo>
                  <a:lnTo>
                    <a:pt x="269" y="880"/>
                  </a:lnTo>
                  <a:lnTo>
                    <a:pt x="171" y="1173"/>
                  </a:lnTo>
                  <a:lnTo>
                    <a:pt x="49" y="1686"/>
                  </a:lnTo>
                  <a:lnTo>
                    <a:pt x="0" y="1881"/>
                  </a:lnTo>
                  <a:lnTo>
                    <a:pt x="0" y="1881"/>
                  </a:lnTo>
                  <a:lnTo>
                    <a:pt x="220" y="1857"/>
                  </a:lnTo>
                  <a:lnTo>
                    <a:pt x="733" y="1710"/>
                  </a:lnTo>
                  <a:lnTo>
                    <a:pt x="1002" y="1637"/>
                  </a:lnTo>
                  <a:lnTo>
                    <a:pt x="1270" y="1539"/>
                  </a:lnTo>
                  <a:lnTo>
                    <a:pt x="1515" y="1417"/>
                  </a:lnTo>
                  <a:lnTo>
                    <a:pt x="1661" y="1319"/>
                  </a:lnTo>
                  <a:lnTo>
                    <a:pt x="1759" y="1197"/>
                  </a:lnTo>
                  <a:lnTo>
                    <a:pt x="1832" y="1051"/>
                  </a:lnTo>
                  <a:lnTo>
                    <a:pt x="1881" y="928"/>
                  </a:lnTo>
                  <a:lnTo>
                    <a:pt x="1881" y="782"/>
                  </a:lnTo>
                  <a:lnTo>
                    <a:pt x="1881" y="635"/>
                  </a:lnTo>
                  <a:lnTo>
                    <a:pt x="1832" y="489"/>
                  </a:lnTo>
                  <a:lnTo>
                    <a:pt x="1759" y="367"/>
                  </a:lnTo>
                  <a:lnTo>
                    <a:pt x="1661" y="245"/>
                  </a:lnTo>
                  <a:lnTo>
                    <a:pt x="1539" y="147"/>
                  </a:lnTo>
                  <a:lnTo>
                    <a:pt x="1417" y="74"/>
                  </a:lnTo>
                  <a:lnTo>
                    <a:pt x="1270" y="25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Shape 62"/>
            <p:cNvSpPr/>
            <p:nvPr/>
          </p:nvSpPr>
          <p:spPr>
            <a:xfrm>
              <a:off x="581250" y="4634875"/>
              <a:ext cx="47050" cy="47050"/>
            </a:xfrm>
            <a:custGeom>
              <a:avLst/>
              <a:gdLst/>
              <a:ahLst/>
              <a:cxnLst/>
              <a:rect l="0" t="0" r="0" b="0"/>
              <a:pathLst>
                <a:path w="1882" h="1882" extrusionOk="0">
                  <a:moveTo>
                    <a:pt x="953" y="1"/>
                  </a:moveTo>
                  <a:lnTo>
                    <a:pt x="831" y="49"/>
                  </a:lnTo>
                  <a:lnTo>
                    <a:pt x="684" y="123"/>
                  </a:lnTo>
                  <a:lnTo>
                    <a:pt x="562" y="220"/>
                  </a:lnTo>
                  <a:lnTo>
                    <a:pt x="465" y="367"/>
                  </a:lnTo>
                  <a:lnTo>
                    <a:pt x="342" y="611"/>
                  </a:lnTo>
                  <a:lnTo>
                    <a:pt x="245" y="880"/>
                  </a:lnTo>
                  <a:lnTo>
                    <a:pt x="171" y="1148"/>
                  </a:lnTo>
                  <a:lnTo>
                    <a:pt x="25" y="1661"/>
                  </a:lnTo>
                  <a:lnTo>
                    <a:pt x="1" y="1881"/>
                  </a:lnTo>
                  <a:lnTo>
                    <a:pt x="196" y="1832"/>
                  </a:lnTo>
                  <a:lnTo>
                    <a:pt x="709" y="1710"/>
                  </a:lnTo>
                  <a:lnTo>
                    <a:pt x="1002" y="1613"/>
                  </a:lnTo>
                  <a:lnTo>
                    <a:pt x="1271" y="1515"/>
                  </a:lnTo>
                  <a:lnTo>
                    <a:pt x="1490" y="1417"/>
                  </a:lnTo>
                  <a:lnTo>
                    <a:pt x="1637" y="1295"/>
                  </a:lnTo>
                  <a:lnTo>
                    <a:pt x="1735" y="1173"/>
                  </a:lnTo>
                  <a:lnTo>
                    <a:pt x="1808" y="1051"/>
                  </a:lnTo>
                  <a:lnTo>
                    <a:pt x="1857" y="904"/>
                  </a:lnTo>
                  <a:lnTo>
                    <a:pt x="1881" y="758"/>
                  </a:lnTo>
                  <a:lnTo>
                    <a:pt x="1857" y="611"/>
                  </a:lnTo>
                  <a:lnTo>
                    <a:pt x="1808" y="465"/>
                  </a:lnTo>
                  <a:lnTo>
                    <a:pt x="1735" y="343"/>
                  </a:lnTo>
                  <a:lnTo>
                    <a:pt x="1637" y="220"/>
                  </a:lnTo>
                  <a:lnTo>
                    <a:pt x="1515" y="123"/>
                  </a:lnTo>
                  <a:lnTo>
                    <a:pt x="1393" y="49"/>
                  </a:lnTo>
                  <a:lnTo>
                    <a:pt x="124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>
            <a:spLocks noGrp="1"/>
          </p:cNvSpPr>
          <p:nvPr>
            <p:ph type="ctrTitle" idx="4294967295"/>
          </p:nvPr>
        </p:nvSpPr>
        <p:spPr>
          <a:xfrm>
            <a:off x="685800" y="1507150"/>
            <a:ext cx="65937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dirty="0" err="1">
                <a:solidFill>
                  <a:srgbClr val="FFB600"/>
                </a:solidFill>
              </a:rPr>
              <a:t>Hola</a:t>
            </a:r>
            <a:r>
              <a:rPr lang="en" sz="9600" dirty="0">
                <a:solidFill>
                  <a:srgbClr val="FFB600"/>
                </a:solidFill>
              </a:rPr>
              <a:t>!</a:t>
            </a:r>
            <a:endParaRPr sz="9600" dirty="0">
              <a:solidFill>
                <a:srgbClr val="FFB600"/>
              </a:solidFill>
            </a:endParaRPr>
          </a:p>
        </p:txBody>
      </p:sp>
      <p:sp>
        <p:nvSpPr>
          <p:cNvPr id="81" name="Shape 81"/>
          <p:cNvSpPr txBox="1">
            <a:spLocks noGrp="1"/>
          </p:cNvSpPr>
          <p:nvPr>
            <p:ph type="subTitle" idx="4294967295"/>
          </p:nvPr>
        </p:nvSpPr>
        <p:spPr>
          <a:xfrm>
            <a:off x="685800" y="2860000"/>
            <a:ext cx="6593700" cy="193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s-ES" sz="3600" b="1" dirty="0"/>
              <a:t>S</a:t>
            </a:r>
            <a:r>
              <a:rPr lang="en" sz="3600" b="1" dirty="0"/>
              <a:t>oy </a:t>
            </a:r>
            <a:r>
              <a:rPr lang="en" sz="3600" b="1" dirty="0" err="1"/>
              <a:t>Fco</a:t>
            </a:r>
            <a:r>
              <a:rPr lang="en" sz="3600" b="1" dirty="0"/>
              <a:t>. Javier </a:t>
            </a:r>
            <a:r>
              <a:rPr lang="en" sz="3600" b="1" dirty="0" err="1"/>
              <a:t>Sanz</a:t>
            </a:r>
            <a:r>
              <a:rPr lang="en" sz="3600" b="1" dirty="0"/>
              <a:t> </a:t>
            </a:r>
            <a:r>
              <a:rPr lang="en" sz="3600" b="1" dirty="0" err="1"/>
              <a:t>Olivera</a:t>
            </a:r>
            <a:endParaRPr lang="en" sz="3600" b="1" dirty="0"/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dirty="0"/>
              <a:t>Data </a:t>
            </a:r>
            <a:r>
              <a:rPr lang="es-ES" dirty="0" err="1"/>
              <a:t>Engineer</a:t>
            </a:r>
            <a:r>
              <a:rPr lang="es-ES" dirty="0"/>
              <a:t> en Nokia. </a:t>
            </a:r>
          </a:p>
          <a:p>
            <a:pPr marL="0" lvl="0" indent="0">
              <a:buClr>
                <a:schemeClr val="dk1"/>
              </a:buClr>
              <a:buSzPts val="1100"/>
              <a:buNone/>
            </a:pPr>
            <a:r>
              <a:rPr lang="es-ES" dirty="0"/>
              <a:t>      @</a:t>
            </a:r>
            <a:r>
              <a:rPr lang="es-ES" dirty="0" err="1"/>
              <a:t>fco_javier_sanz</a:t>
            </a:r>
            <a:r>
              <a:rPr lang="es-ES" dirty="0"/>
              <a:t>                                </a:t>
            </a:r>
            <a:r>
              <a:rPr lang="es-ES" dirty="0" err="1"/>
              <a:t>javier-sanz</a:t>
            </a:r>
            <a:endParaRPr lang="es-ES" dirty="0"/>
          </a:p>
        </p:txBody>
      </p:sp>
      <p:sp>
        <p:nvSpPr>
          <p:cNvPr id="83" name="Shape 83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EBDBD-F212-2A44-830A-AEBBD6F976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0370" y="147999"/>
            <a:ext cx="1085407" cy="10795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36D4D67-EBC7-3B40-B287-E3B5AC9B91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3899678"/>
            <a:ext cx="553041" cy="5530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B3F058-8328-0F46-81D9-EC287837C3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9972" y="3980683"/>
            <a:ext cx="389860" cy="3898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>
            <a:spLocks noGrp="1"/>
          </p:cNvSpPr>
          <p:nvPr>
            <p:ph type="ctrTitle"/>
          </p:nvPr>
        </p:nvSpPr>
        <p:spPr>
          <a:xfrm>
            <a:off x="685800" y="2726342"/>
            <a:ext cx="7772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dirty="0"/>
              <a:t>Y en el principio fue … SQL</a:t>
            </a:r>
            <a:endParaRPr dirty="0"/>
          </a:p>
        </p:txBody>
      </p:sp>
      <p:sp>
        <p:nvSpPr>
          <p:cNvPr id="89" name="Shape 89"/>
          <p:cNvSpPr txBox="1">
            <a:spLocks noGrp="1"/>
          </p:cNvSpPr>
          <p:nvPr>
            <p:ph type="subTitle" idx="1"/>
          </p:nvPr>
        </p:nvSpPr>
        <p:spPr>
          <a:xfrm>
            <a:off x="685800" y="3830653"/>
            <a:ext cx="7772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0" name="Shape 90"/>
          <p:cNvSpPr txBox="1"/>
          <p:nvPr/>
        </p:nvSpPr>
        <p:spPr>
          <a:xfrm>
            <a:off x="7811325" y="0"/>
            <a:ext cx="960900" cy="139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dirty="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rPr>
              <a:t>1</a:t>
            </a:r>
            <a:endParaRPr sz="9600" dirty="0">
              <a:solidFill>
                <a:srgbClr val="434343"/>
              </a:solidFill>
              <a:latin typeface="Raleway ExtraBold"/>
              <a:ea typeface="Raleway ExtraBold"/>
              <a:cs typeface="Raleway ExtraBold"/>
              <a:sym typeface="Raleway ExtraBol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 txBox="1">
            <a:spLocks noGrp="1"/>
          </p:cNvSpPr>
          <p:nvPr>
            <p:ph type="title"/>
          </p:nvPr>
        </p:nvSpPr>
        <p:spPr>
          <a:xfrm>
            <a:off x="922000" y="753552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dirty="0">
                <a:solidFill>
                  <a:srgbClr val="FFB600"/>
                </a:solidFill>
              </a:rPr>
              <a:t>SQL</a:t>
            </a:r>
            <a:endParaRPr lang="es-ES" dirty="0"/>
          </a:p>
        </p:txBody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922000" y="1800891"/>
            <a:ext cx="6866100" cy="236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None/>
            </a:pPr>
            <a:r>
              <a:rPr lang="en" sz="2000" dirty="0"/>
              <a:t>Las BBDD </a:t>
            </a:r>
            <a:r>
              <a:rPr lang="es-ES" sz="2000" dirty="0">
                <a:solidFill>
                  <a:srgbClr val="FFB600"/>
                </a:solidFill>
              </a:rPr>
              <a:t>SQL</a:t>
            </a:r>
            <a:r>
              <a:rPr lang="en" sz="2000" dirty="0"/>
              <a:t> </a:t>
            </a:r>
            <a:r>
              <a:rPr lang="en" sz="2000" dirty="0" err="1"/>
              <a:t>fueron</a:t>
            </a:r>
            <a:r>
              <a:rPr lang="en" sz="2000" dirty="0"/>
              <a:t> </a:t>
            </a:r>
            <a:r>
              <a:rPr lang="en" sz="2000" dirty="0" err="1"/>
              <a:t>durante</a:t>
            </a:r>
            <a:r>
              <a:rPr lang="en" sz="2000" dirty="0"/>
              <a:t> de </a:t>
            </a:r>
            <a:r>
              <a:rPr lang="en" sz="2000" dirty="0" err="1"/>
              <a:t>años</a:t>
            </a:r>
            <a:r>
              <a:rPr lang="en" sz="2000" dirty="0"/>
              <a:t> la </a:t>
            </a:r>
            <a:r>
              <a:rPr lang="en" sz="2000" dirty="0" err="1"/>
              <a:t>cas</a:t>
            </a:r>
            <a:r>
              <a:rPr lang="es-ES" sz="2000" dirty="0"/>
              <a:t>í el única forma de persistir los datos de las aplicaciones</a:t>
            </a:r>
          </a:p>
          <a:p>
            <a:pPr marL="0" lvl="0" indent="0">
              <a:buNone/>
            </a:pPr>
            <a:endParaRPr dirty="0"/>
          </a:p>
        </p:txBody>
      </p:sp>
      <p:sp>
        <p:nvSpPr>
          <p:cNvPr id="103" name="Shape 103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13" name="Shape 484">
            <a:extLst>
              <a:ext uri="{FF2B5EF4-FFF2-40B4-BE49-F238E27FC236}">
                <a16:creationId xmlns:a16="http://schemas.microsoft.com/office/drawing/2014/main" id="{98927A39-5115-6D46-8ACD-826F1A47557D}"/>
              </a:ext>
            </a:extLst>
          </p:cNvPr>
          <p:cNvSpPr/>
          <p:nvPr/>
        </p:nvSpPr>
        <p:spPr>
          <a:xfrm>
            <a:off x="8102009" y="328250"/>
            <a:ext cx="659219" cy="639313"/>
          </a:xfrm>
          <a:custGeom>
            <a:avLst/>
            <a:gdLst/>
            <a:ahLst/>
            <a:cxnLst/>
            <a:rect l="0" t="0" r="0" b="0"/>
            <a:pathLst>
              <a:path w="16072" h="16071" extrusionOk="0">
                <a:moveTo>
                  <a:pt x="8036" y="0"/>
                </a:moveTo>
                <a:lnTo>
                  <a:pt x="7938" y="24"/>
                </a:lnTo>
                <a:lnTo>
                  <a:pt x="7792" y="98"/>
                </a:lnTo>
                <a:lnTo>
                  <a:pt x="7328" y="366"/>
                </a:lnTo>
                <a:lnTo>
                  <a:pt x="7059" y="537"/>
                </a:lnTo>
                <a:lnTo>
                  <a:pt x="6766" y="757"/>
                </a:lnTo>
                <a:lnTo>
                  <a:pt x="6448" y="977"/>
                </a:lnTo>
                <a:lnTo>
                  <a:pt x="6155" y="1246"/>
                </a:lnTo>
                <a:lnTo>
                  <a:pt x="5887" y="1514"/>
                </a:lnTo>
                <a:lnTo>
                  <a:pt x="5643" y="1807"/>
                </a:lnTo>
                <a:lnTo>
                  <a:pt x="5447" y="2100"/>
                </a:lnTo>
                <a:lnTo>
                  <a:pt x="5374" y="2247"/>
                </a:lnTo>
                <a:lnTo>
                  <a:pt x="5325" y="2418"/>
                </a:lnTo>
                <a:lnTo>
                  <a:pt x="5276" y="2564"/>
                </a:lnTo>
                <a:lnTo>
                  <a:pt x="5252" y="2711"/>
                </a:lnTo>
                <a:lnTo>
                  <a:pt x="5252" y="2858"/>
                </a:lnTo>
                <a:lnTo>
                  <a:pt x="5276" y="3029"/>
                </a:lnTo>
                <a:lnTo>
                  <a:pt x="5325" y="3175"/>
                </a:lnTo>
                <a:lnTo>
                  <a:pt x="5398" y="3322"/>
                </a:lnTo>
                <a:lnTo>
                  <a:pt x="5496" y="3468"/>
                </a:lnTo>
                <a:lnTo>
                  <a:pt x="5618" y="3615"/>
                </a:lnTo>
                <a:lnTo>
                  <a:pt x="5814" y="3761"/>
                </a:lnTo>
                <a:lnTo>
                  <a:pt x="6009" y="3859"/>
                </a:lnTo>
                <a:lnTo>
                  <a:pt x="6204" y="3957"/>
                </a:lnTo>
                <a:lnTo>
                  <a:pt x="6424" y="4005"/>
                </a:lnTo>
                <a:lnTo>
                  <a:pt x="6644" y="4054"/>
                </a:lnTo>
                <a:lnTo>
                  <a:pt x="6864" y="4152"/>
                </a:lnTo>
                <a:lnTo>
                  <a:pt x="7059" y="4250"/>
                </a:lnTo>
                <a:lnTo>
                  <a:pt x="7254" y="4421"/>
                </a:lnTo>
                <a:lnTo>
                  <a:pt x="7425" y="4616"/>
                </a:lnTo>
                <a:lnTo>
                  <a:pt x="7523" y="4836"/>
                </a:lnTo>
                <a:lnTo>
                  <a:pt x="7596" y="5080"/>
                </a:lnTo>
                <a:lnTo>
                  <a:pt x="7621" y="5373"/>
                </a:lnTo>
                <a:lnTo>
                  <a:pt x="7596" y="5569"/>
                </a:lnTo>
                <a:lnTo>
                  <a:pt x="7572" y="5788"/>
                </a:lnTo>
                <a:lnTo>
                  <a:pt x="7499" y="5984"/>
                </a:lnTo>
                <a:lnTo>
                  <a:pt x="7425" y="6179"/>
                </a:lnTo>
                <a:lnTo>
                  <a:pt x="7328" y="6374"/>
                </a:lnTo>
                <a:lnTo>
                  <a:pt x="7206" y="6570"/>
                </a:lnTo>
                <a:lnTo>
                  <a:pt x="7059" y="6741"/>
                </a:lnTo>
                <a:lnTo>
                  <a:pt x="6913" y="6912"/>
                </a:lnTo>
                <a:lnTo>
                  <a:pt x="6742" y="7058"/>
                </a:lnTo>
                <a:lnTo>
                  <a:pt x="6571" y="7205"/>
                </a:lnTo>
                <a:lnTo>
                  <a:pt x="6400" y="7303"/>
                </a:lnTo>
                <a:lnTo>
                  <a:pt x="6204" y="7425"/>
                </a:lnTo>
                <a:lnTo>
                  <a:pt x="6009" y="7498"/>
                </a:lnTo>
                <a:lnTo>
                  <a:pt x="5789" y="7571"/>
                </a:lnTo>
                <a:lnTo>
                  <a:pt x="5569" y="7596"/>
                </a:lnTo>
                <a:lnTo>
                  <a:pt x="5374" y="7620"/>
                </a:lnTo>
                <a:lnTo>
                  <a:pt x="5105" y="7596"/>
                </a:lnTo>
                <a:lnTo>
                  <a:pt x="4861" y="7522"/>
                </a:lnTo>
                <a:lnTo>
                  <a:pt x="4617" y="7425"/>
                </a:lnTo>
                <a:lnTo>
                  <a:pt x="4421" y="7254"/>
                </a:lnTo>
                <a:lnTo>
                  <a:pt x="4250" y="7058"/>
                </a:lnTo>
                <a:lnTo>
                  <a:pt x="4128" y="6839"/>
                </a:lnTo>
                <a:lnTo>
                  <a:pt x="4055" y="6619"/>
                </a:lnTo>
                <a:lnTo>
                  <a:pt x="3982" y="6399"/>
                </a:lnTo>
                <a:lnTo>
                  <a:pt x="3933" y="6204"/>
                </a:lnTo>
                <a:lnTo>
                  <a:pt x="3860" y="6008"/>
                </a:lnTo>
                <a:lnTo>
                  <a:pt x="3762" y="5813"/>
                </a:lnTo>
                <a:lnTo>
                  <a:pt x="3615" y="5617"/>
                </a:lnTo>
                <a:lnTo>
                  <a:pt x="3469" y="5495"/>
                </a:lnTo>
                <a:lnTo>
                  <a:pt x="3322" y="5398"/>
                </a:lnTo>
                <a:lnTo>
                  <a:pt x="3176" y="5324"/>
                </a:lnTo>
                <a:lnTo>
                  <a:pt x="3029" y="5275"/>
                </a:lnTo>
                <a:lnTo>
                  <a:pt x="2858" y="5251"/>
                </a:lnTo>
                <a:lnTo>
                  <a:pt x="2712" y="5251"/>
                </a:lnTo>
                <a:lnTo>
                  <a:pt x="2565" y="5275"/>
                </a:lnTo>
                <a:lnTo>
                  <a:pt x="2419" y="5324"/>
                </a:lnTo>
                <a:lnTo>
                  <a:pt x="2248" y="5373"/>
                </a:lnTo>
                <a:lnTo>
                  <a:pt x="2101" y="5446"/>
                </a:lnTo>
                <a:lnTo>
                  <a:pt x="1808" y="5642"/>
                </a:lnTo>
                <a:lnTo>
                  <a:pt x="1515" y="5886"/>
                </a:lnTo>
                <a:lnTo>
                  <a:pt x="1246" y="6155"/>
                </a:lnTo>
                <a:lnTo>
                  <a:pt x="978" y="6448"/>
                </a:lnTo>
                <a:lnTo>
                  <a:pt x="758" y="6765"/>
                </a:lnTo>
                <a:lnTo>
                  <a:pt x="538" y="7058"/>
                </a:lnTo>
                <a:lnTo>
                  <a:pt x="367" y="7327"/>
                </a:lnTo>
                <a:lnTo>
                  <a:pt x="99" y="7791"/>
                </a:lnTo>
                <a:lnTo>
                  <a:pt x="25" y="7938"/>
                </a:lnTo>
                <a:lnTo>
                  <a:pt x="1" y="8035"/>
                </a:lnTo>
                <a:lnTo>
                  <a:pt x="25" y="8231"/>
                </a:lnTo>
                <a:lnTo>
                  <a:pt x="74" y="8402"/>
                </a:lnTo>
                <a:lnTo>
                  <a:pt x="172" y="8597"/>
                </a:lnTo>
                <a:lnTo>
                  <a:pt x="294" y="8744"/>
                </a:lnTo>
                <a:lnTo>
                  <a:pt x="587" y="9012"/>
                </a:lnTo>
                <a:lnTo>
                  <a:pt x="880" y="9256"/>
                </a:lnTo>
                <a:lnTo>
                  <a:pt x="1417" y="9696"/>
                </a:lnTo>
                <a:lnTo>
                  <a:pt x="1906" y="10062"/>
                </a:lnTo>
                <a:lnTo>
                  <a:pt x="2101" y="10233"/>
                </a:lnTo>
                <a:lnTo>
                  <a:pt x="2297" y="10404"/>
                </a:lnTo>
                <a:lnTo>
                  <a:pt x="2419" y="10575"/>
                </a:lnTo>
                <a:lnTo>
                  <a:pt x="2541" y="10746"/>
                </a:lnTo>
                <a:lnTo>
                  <a:pt x="2590" y="10917"/>
                </a:lnTo>
                <a:lnTo>
                  <a:pt x="2590" y="11113"/>
                </a:lnTo>
                <a:lnTo>
                  <a:pt x="2541" y="11308"/>
                </a:lnTo>
                <a:lnTo>
                  <a:pt x="2443" y="11528"/>
                </a:lnTo>
                <a:lnTo>
                  <a:pt x="2272" y="11772"/>
                </a:lnTo>
                <a:lnTo>
                  <a:pt x="2004" y="12041"/>
                </a:lnTo>
                <a:lnTo>
                  <a:pt x="1833" y="12212"/>
                </a:lnTo>
                <a:lnTo>
                  <a:pt x="1637" y="12309"/>
                </a:lnTo>
                <a:lnTo>
                  <a:pt x="1417" y="12383"/>
                </a:lnTo>
                <a:lnTo>
                  <a:pt x="1222" y="12431"/>
                </a:lnTo>
                <a:lnTo>
                  <a:pt x="1002" y="12480"/>
                </a:lnTo>
                <a:lnTo>
                  <a:pt x="782" y="12578"/>
                </a:lnTo>
                <a:lnTo>
                  <a:pt x="587" y="12700"/>
                </a:lnTo>
                <a:lnTo>
                  <a:pt x="367" y="12871"/>
                </a:lnTo>
                <a:lnTo>
                  <a:pt x="196" y="13066"/>
                </a:lnTo>
                <a:lnTo>
                  <a:pt x="99" y="13286"/>
                </a:lnTo>
                <a:lnTo>
                  <a:pt x="25" y="13530"/>
                </a:lnTo>
                <a:lnTo>
                  <a:pt x="1" y="13799"/>
                </a:lnTo>
                <a:lnTo>
                  <a:pt x="25" y="14019"/>
                </a:lnTo>
                <a:lnTo>
                  <a:pt x="50" y="14239"/>
                </a:lnTo>
                <a:lnTo>
                  <a:pt x="123" y="14434"/>
                </a:lnTo>
                <a:lnTo>
                  <a:pt x="221" y="14654"/>
                </a:lnTo>
                <a:lnTo>
                  <a:pt x="318" y="14825"/>
                </a:lnTo>
                <a:lnTo>
                  <a:pt x="440" y="15020"/>
                </a:lnTo>
                <a:lnTo>
                  <a:pt x="563" y="15191"/>
                </a:lnTo>
                <a:lnTo>
                  <a:pt x="709" y="15362"/>
                </a:lnTo>
                <a:lnTo>
                  <a:pt x="880" y="15509"/>
                </a:lnTo>
                <a:lnTo>
                  <a:pt x="1051" y="15631"/>
                </a:lnTo>
                <a:lnTo>
                  <a:pt x="1246" y="15753"/>
                </a:lnTo>
                <a:lnTo>
                  <a:pt x="1442" y="15875"/>
                </a:lnTo>
                <a:lnTo>
                  <a:pt x="1637" y="15948"/>
                </a:lnTo>
                <a:lnTo>
                  <a:pt x="1857" y="16022"/>
                </a:lnTo>
                <a:lnTo>
                  <a:pt x="2052" y="16046"/>
                </a:lnTo>
                <a:lnTo>
                  <a:pt x="2272" y="16070"/>
                </a:lnTo>
                <a:lnTo>
                  <a:pt x="2541" y="16046"/>
                </a:lnTo>
                <a:lnTo>
                  <a:pt x="2785" y="15973"/>
                </a:lnTo>
                <a:lnTo>
                  <a:pt x="3005" y="15875"/>
                </a:lnTo>
                <a:lnTo>
                  <a:pt x="3200" y="15704"/>
                </a:lnTo>
                <a:lnTo>
                  <a:pt x="3371" y="15509"/>
                </a:lnTo>
                <a:lnTo>
                  <a:pt x="3493" y="15289"/>
                </a:lnTo>
                <a:lnTo>
                  <a:pt x="3567" y="15094"/>
                </a:lnTo>
                <a:lnTo>
                  <a:pt x="3615" y="14874"/>
                </a:lnTo>
                <a:lnTo>
                  <a:pt x="3689" y="14654"/>
                </a:lnTo>
                <a:lnTo>
                  <a:pt x="3762" y="14459"/>
                </a:lnTo>
                <a:lnTo>
                  <a:pt x="3860" y="14239"/>
                </a:lnTo>
                <a:lnTo>
                  <a:pt x="4031" y="14068"/>
                </a:lnTo>
                <a:lnTo>
                  <a:pt x="4299" y="13824"/>
                </a:lnTo>
                <a:lnTo>
                  <a:pt x="4544" y="13628"/>
                </a:lnTo>
                <a:lnTo>
                  <a:pt x="4763" y="13530"/>
                </a:lnTo>
                <a:lnTo>
                  <a:pt x="4959" y="13482"/>
                </a:lnTo>
                <a:lnTo>
                  <a:pt x="5154" y="13482"/>
                </a:lnTo>
                <a:lnTo>
                  <a:pt x="5325" y="13530"/>
                </a:lnTo>
                <a:lnTo>
                  <a:pt x="5496" y="13653"/>
                </a:lnTo>
                <a:lnTo>
                  <a:pt x="5667" y="13775"/>
                </a:lnTo>
                <a:lnTo>
                  <a:pt x="5838" y="13970"/>
                </a:lnTo>
                <a:lnTo>
                  <a:pt x="6009" y="14165"/>
                </a:lnTo>
                <a:lnTo>
                  <a:pt x="6375" y="14654"/>
                </a:lnTo>
                <a:lnTo>
                  <a:pt x="6815" y="15191"/>
                </a:lnTo>
                <a:lnTo>
                  <a:pt x="7059" y="15484"/>
                </a:lnTo>
                <a:lnTo>
                  <a:pt x="7328" y="15777"/>
                </a:lnTo>
                <a:lnTo>
                  <a:pt x="7474" y="15899"/>
                </a:lnTo>
                <a:lnTo>
                  <a:pt x="7670" y="15997"/>
                </a:lnTo>
                <a:lnTo>
                  <a:pt x="7841" y="16046"/>
                </a:lnTo>
                <a:lnTo>
                  <a:pt x="8036" y="16070"/>
                </a:lnTo>
                <a:lnTo>
                  <a:pt x="8134" y="16046"/>
                </a:lnTo>
                <a:lnTo>
                  <a:pt x="8280" y="15973"/>
                </a:lnTo>
                <a:lnTo>
                  <a:pt x="8744" y="15704"/>
                </a:lnTo>
                <a:lnTo>
                  <a:pt x="9013" y="15533"/>
                </a:lnTo>
                <a:lnTo>
                  <a:pt x="9306" y="15313"/>
                </a:lnTo>
                <a:lnTo>
                  <a:pt x="9623" y="15094"/>
                </a:lnTo>
                <a:lnTo>
                  <a:pt x="9917" y="14825"/>
                </a:lnTo>
                <a:lnTo>
                  <a:pt x="10185" y="14556"/>
                </a:lnTo>
                <a:lnTo>
                  <a:pt x="10429" y="14263"/>
                </a:lnTo>
                <a:lnTo>
                  <a:pt x="10625" y="13970"/>
                </a:lnTo>
                <a:lnTo>
                  <a:pt x="10698" y="13824"/>
                </a:lnTo>
                <a:lnTo>
                  <a:pt x="10747" y="13653"/>
                </a:lnTo>
                <a:lnTo>
                  <a:pt x="10796" y="13506"/>
                </a:lnTo>
                <a:lnTo>
                  <a:pt x="10820" y="13359"/>
                </a:lnTo>
                <a:lnTo>
                  <a:pt x="10820" y="13213"/>
                </a:lnTo>
                <a:lnTo>
                  <a:pt x="10796" y="13042"/>
                </a:lnTo>
                <a:lnTo>
                  <a:pt x="10747" y="12895"/>
                </a:lnTo>
                <a:lnTo>
                  <a:pt x="10674" y="12749"/>
                </a:lnTo>
                <a:lnTo>
                  <a:pt x="10576" y="12602"/>
                </a:lnTo>
                <a:lnTo>
                  <a:pt x="10454" y="12456"/>
                </a:lnTo>
                <a:lnTo>
                  <a:pt x="10258" y="12309"/>
                </a:lnTo>
                <a:lnTo>
                  <a:pt x="10063" y="12212"/>
                </a:lnTo>
                <a:lnTo>
                  <a:pt x="9868" y="12138"/>
                </a:lnTo>
                <a:lnTo>
                  <a:pt x="9648" y="12065"/>
                </a:lnTo>
                <a:lnTo>
                  <a:pt x="9428" y="12016"/>
                </a:lnTo>
                <a:lnTo>
                  <a:pt x="9208" y="11919"/>
                </a:lnTo>
                <a:lnTo>
                  <a:pt x="9013" y="11821"/>
                </a:lnTo>
                <a:lnTo>
                  <a:pt x="8818" y="11650"/>
                </a:lnTo>
                <a:lnTo>
                  <a:pt x="8647" y="11454"/>
                </a:lnTo>
                <a:lnTo>
                  <a:pt x="8549" y="11235"/>
                </a:lnTo>
                <a:lnTo>
                  <a:pt x="8476" y="10990"/>
                </a:lnTo>
                <a:lnTo>
                  <a:pt x="8451" y="10697"/>
                </a:lnTo>
                <a:lnTo>
                  <a:pt x="8476" y="10502"/>
                </a:lnTo>
                <a:lnTo>
                  <a:pt x="8500" y="10282"/>
                </a:lnTo>
                <a:lnTo>
                  <a:pt x="8573" y="10087"/>
                </a:lnTo>
                <a:lnTo>
                  <a:pt x="8647" y="9891"/>
                </a:lnTo>
                <a:lnTo>
                  <a:pt x="8744" y="9696"/>
                </a:lnTo>
                <a:lnTo>
                  <a:pt x="8866" y="9501"/>
                </a:lnTo>
                <a:lnTo>
                  <a:pt x="9013" y="9330"/>
                </a:lnTo>
                <a:lnTo>
                  <a:pt x="9159" y="9159"/>
                </a:lnTo>
                <a:lnTo>
                  <a:pt x="9330" y="9012"/>
                </a:lnTo>
                <a:lnTo>
                  <a:pt x="9501" y="8890"/>
                </a:lnTo>
                <a:lnTo>
                  <a:pt x="9672" y="8768"/>
                </a:lnTo>
                <a:lnTo>
                  <a:pt x="9868" y="8646"/>
                </a:lnTo>
                <a:lnTo>
                  <a:pt x="10063" y="8573"/>
                </a:lnTo>
                <a:lnTo>
                  <a:pt x="10283" y="8499"/>
                </a:lnTo>
                <a:lnTo>
                  <a:pt x="10503" y="8475"/>
                </a:lnTo>
                <a:lnTo>
                  <a:pt x="10698" y="8450"/>
                </a:lnTo>
                <a:lnTo>
                  <a:pt x="10967" y="8475"/>
                </a:lnTo>
                <a:lnTo>
                  <a:pt x="11211" y="8548"/>
                </a:lnTo>
                <a:lnTo>
                  <a:pt x="11455" y="8646"/>
                </a:lnTo>
                <a:lnTo>
                  <a:pt x="11651" y="8817"/>
                </a:lnTo>
                <a:lnTo>
                  <a:pt x="11822" y="9012"/>
                </a:lnTo>
                <a:lnTo>
                  <a:pt x="11944" y="9232"/>
                </a:lnTo>
                <a:lnTo>
                  <a:pt x="12017" y="9452"/>
                </a:lnTo>
                <a:lnTo>
                  <a:pt x="12090" y="9672"/>
                </a:lnTo>
                <a:lnTo>
                  <a:pt x="12139" y="9867"/>
                </a:lnTo>
                <a:lnTo>
                  <a:pt x="12212" y="10062"/>
                </a:lnTo>
                <a:lnTo>
                  <a:pt x="12310" y="10258"/>
                </a:lnTo>
                <a:lnTo>
                  <a:pt x="12457" y="10453"/>
                </a:lnTo>
                <a:lnTo>
                  <a:pt x="12603" y="10575"/>
                </a:lnTo>
                <a:lnTo>
                  <a:pt x="12750" y="10673"/>
                </a:lnTo>
                <a:lnTo>
                  <a:pt x="12896" y="10746"/>
                </a:lnTo>
                <a:lnTo>
                  <a:pt x="13043" y="10795"/>
                </a:lnTo>
                <a:lnTo>
                  <a:pt x="13214" y="10819"/>
                </a:lnTo>
                <a:lnTo>
                  <a:pt x="13360" y="10819"/>
                </a:lnTo>
                <a:lnTo>
                  <a:pt x="13507" y="10795"/>
                </a:lnTo>
                <a:lnTo>
                  <a:pt x="13653" y="10746"/>
                </a:lnTo>
                <a:lnTo>
                  <a:pt x="13824" y="10697"/>
                </a:lnTo>
                <a:lnTo>
                  <a:pt x="13971" y="10624"/>
                </a:lnTo>
                <a:lnTo>
                  <a:pt x="14264" y="10429"/>
                </a:lnTo>
                <a:lnTo>
                  <a:pt x="14557" y="10184"/>
                </a:lnTo>
                <a:lnTo>
                  <a:pt x="14826" y="9916"/>
                </a:lnTo>
                <a:lnTo>
                  <a:pt x="15094" y="9623"/>
                </a:lnTo>
                <a:lnTo>
                  <a:pt x="15314" y="9305"/>
                </a:lnTo>
                <a:lnTo>
                  <a:pt x="15534" y="9012"/>
                </a:lnTo>
                <a:lnTo>
                  <a:pt x="15705" y="8744"/>
                </a:lnTo>
                <a:lnTo>
                  <a:pt x="15973" y="8279"/>
                </a:lnTo>
                <a:lnTo>
                  <a:pt x="16047" y="8133"/>
                </a:lnTo>
                <a:lnTo>
                  <a:pt x="16071" y="8035"/>
                </a:lnTo>
                <a:lnTo>
                  <a:pt x="16047" y="7840"/>
                </a:lnTo>
                <a:lnTo>
                  <a:pt x="15998" y="7669"/>
                </a:lnTo>
                <a:lnTo>
                  <a:pt x="15900" y="7474"/>
                </a:lnTo>
                <a:lnTo>
                  <a:pt x="15778" y="7327"/>
                </a:lnTo>
                <a:lnTo>
                  <a:pt x="15485" y="7058"/>
                </a:lnTo>
                <a:lnTo>
                  <a:pt x="15192" y="6814"/>
                </a:lnTo>
                <a:lnTo>
                  <a:pt x="14655" y="6374"/>
                </a:lnTo>
                <a:lnTo>
                  <a:pt x="14166" y="6008"/>
                </a:lnTo>
                <a:lnTo>
                  <a:pt x="13971" y="5837"/>
                </a:lnTo>
                <a:lnTo>
                  <a:pt x="13775" y="5666"/>
                </a:lnTo>
                <a:lnTo>
                  <a:pt x="13653" y="5495"/>
                </a:lnTo>
                <a:lnTo>
                  <a:pt x="13531" y="5324"/>
                </a:lnTo>
                <a:lnTo>
                  <a:pt x="13482" y="5153"/>
                </a:lnTo>
                <a:lnTo>
                  <a:pt x="13482" y="4958"/>
                </a:lnTo>
                <a:lnTo>
                  <a:pt x="13531" y="4763"/>
                </a:lnTo>
                <a:lnTo>
                  <a:pt x="13629" y="4543"/>
                </a:lnTo>
                <a:lnTo>
                  <a:pt x="13800" y="4299"/>
                </a:lnTo>
                <a:lnTo>
                  <a:pt x="14068" y="4030"/>
                </a:lnTo>
                <a:lnTo>
                  <a:pt x="14239" y="3859"/>
                </a:lnTo>
                <a:lnTo>
                  <a:pt x="14435" y="3761"/>
                </a:lnTo>
                <a:lnTo>
                  <a:pt x="14655" y="3688"/>
                </a:lnTo>
                <a:lnTo>
                  <a:pt x="14850" y="3639"/>
                </a:lnTo>
                <a:lnTo>
                  <a:pt x="15070" y="3590"/>
                </a:lnTo>
                <a:lnTo>
                  <a:pt x="15290" y="3493"/>
                </a:lnTo>
                <a:lnTo>
                  <a:pt x="15485" y="3370"/>
                </a:lnTo>
                <a:lnTo>
                  <a:pt x="15705" y="3199"/>
                </a:lnTo>
                <a:lnTo>
                  <a:pt x="15876" y="3004"/>
                </a:lnTo>
                <a:lnTo>
                  <a:pt x="15973" y="2784"/>
                </a:lnTo>
                <a:lnTo>
                  <a:pt x="16047" y="2540"/>
                </a:lnTo>
                <a:lnTo>
                  <a:pt x="16071" y="2271"/>
                </a:lnTo>
                <a:lnTo>
                  <a:pt x="16047" y="2052"/>
                </a:lnTo>
                <a:lnTo>
                  <a:pt x="16022" y="1832"/>
                </a:lnTo>
                <a:lnTo>
                  <a:pt x="15949" y="1636"/>
                </a:lnTo>
                <a:lnTo>
                  <a:pt x="15851" y="1417"/>
                </a:lnTo>
                <a:lnTo>
                  <a:pt x="15754" y="1246"/>
                </a:lnTo>
                <a:lnTo>
                  <a:pt x="15632" y="1050"/>
                </a:lnTo>
                <a:lnTo>
                  <a:pt x="15509" y="879"/>
                </a:lnTo>
                <a:lnTo>
                  <a:pt x="15363" y="708"/>
                </a:lnTo>
                <a:lnTo>
                  <a:pt x="15192" y="562"/>
                </a:lnTo>
                <a:lnTo>
                  <a:pt x="15021" y="440"/>
                </a:lnTo>
                <a:lnTo>
                  <a:pt x="14826" y="318"/>
                </a:lnTo>
                <a:lnTo>
                  <a:pt x="14630" y="195"/>
                </a:lnTo>
                <a:lnTo>
                  <a:pt x="14435" y="122"/>
                </a:lnTo>
                <a:lnTo>
                  <a:pt x="14215" y="49"/>
                </a:lnTo>
                <a:lnTo>
                  <a:pt x="14020" y="24"/>
                </a:lnTo>
                <a:lnTo>
                  <a:pt x="13800" y="0"/>
                </a:lnTo>
                <a:lnTo>
                  <a:pt x="13531" y="24"/>
                </a:lnTo>
                <a:lnTo>
                  <a:pt x="13287" y="98"/>
                </a:lnTo>
                <a:lnTo>
                  <a:pt x="13067" y="195"/>
                </a:lnTo>
                <a:lnTo>
                  <a:pt x="12872" y="366"/>
                </a:lnTo>
                <a:lnTo>
                  <a:pt x="12701" y="562"/>
                </a:lnTo>
                <a:lnTo>
                  <a:pt x="12579" y="782"/>
                </a:lnTo>
                <a:lnTo>
                  <a:pt x="12505" y="977"/>
                </a:lnTo>
                <a:lnTo>
                  <a:pt x="12457" y="1197"/>
                </a:lnTo>
                <a:lnTo>
                  <a:pt x="12383" y="1417"/>
                </a:lnTo>
                <a:lnTo>
                  <a:pt x="12310" y="1612"/>
                </a:lnTo>
                <a:lnTo>
                  <a:pt x="12212" y="1832"/>
                </a:lnTo>
                <a:lnTo>
                  <a:pt x="12041" y="2003"/>
                </a:lnTo>
                <a:lnTo>
                  <a:pt x="11773" y="2271"/>
                </a:lnTo>
                <a:lnTo>
                  <a:pt x="11528" y="2442"/>
                </a:lnTo>
                <a:lnTo>
                  <a:pt x="11309" y="2540"/>
                </a:lnTo>
                <a:lnTo>
                  <a:pt x="11113" y="2589"/>
                </a:lnTo>
                <a:lnTo>
                  <a:pt x="10918" y="2589"/>
                </a:lnTo>
                <a:lnTo>
                  <a:pt x="10747" y="2540"/>
                </a:lnTo>
                <a:lnTo>
                  <a:pt x="10576" y="2418"/>
                </a:lnTo>
                <a:lnTo>
                  <a:pt x="10405" y="2296"/>
                </a:lnTo>
                <a:lnTo>
                  <a:pt x="10234" y="2100"/>
                </a:lnTo>
                <a:lnTo>
                  <a:pt x="10063" y="1905"/>
                </a:lnTo>
                <a:lnTo>
                  <a:pt x="9697" y="1417"/>
                </a:lnTo>
                <a:lnTo>
                  <a:pt x="9257" y="879"/>
                </a:lnTo>
                <a:lnTo>
                  <a:pt x="9013" y="586"/>
                </a:lnTo>
                <a:lnTo>
                  <a:pt x="8744" y="293"/>
                </a:lnTo>
                <a:lnTo>
                  <a:pt x="8598" y="171"/>
                </a:lnTo>
                <a:lnTo>
                  <a:pt x="8402" y="73"/>
                </a:lnTo>
                <a:lnTo>
                  <a:pt x="8231" y="24"/>
                </a:lnTo>
                <a:lnTo>
                  <a:pt x="8036" y="0"/>
                </a:lnTo>
                <a:close/>
              </a:path>
            </a:pathLst>
          </a:cu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143CA8-B148-234A-85C3-3292D7A5C5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4870" y="2672476"/>
            <a:ext cx="1815083" cy="191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641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>
            <a:spLocks noGrp="1"/>
          </p:cNvSpPr>
          <p:nvPr>
            <p:ph type="ctrTitle"/>
          </p:nvPr>
        </p:nvSpPr>
        <p:spPr>
          <a:xfrm>
            <a:off x="685800" y="2726342"/>
            <a:ext cx="7772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dirty="0"/>
              <a:t>Y de repente el mundo cambió…</a:t>
            </a:r>
            <a:endParaRPr dirty="0"/>
          </a:p>
        </p:txBody>
      </p:sp>
      <p:sp>
        <p:nvSpPr>
          <p:cNvPr id="89" name="Shape 89"/>
          <p:cNvSpPr txBox="1">
            <a:spLocks noGrp="1"/>
          </p:cNvSpPr>
          <p:nvPr>
            <p:ph type="subTitle" idx="1"/>
          </p:nvPr>
        </p:nvSpPr>
        <p:spPr>
          <a:xfrm>
            <a:off x="685800" y="3830653"/>
            <a:ext cx="7772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0" name="Shape 90"/>
          <p:cNvSpPr txBox="1"/>
          <p:nvPr/>
        </p:nvSpPr>
        <p:spPr>
          <a:xfrm>
            <a:off x="7811325" y="0"/>
            <a:ext cx="960900" cy="139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dirty="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rPr>
              <a:t>2</a:t>
            </a:r>
            <a:endParaRPr sz="9600" dirty="0">
              <a:solidFill>
                <a:srgbClr val="434343"/>
              </a:solidFill>
              <a:latin typeface="Raleway ExtraBold"/>
              <a:ea typeface="Raleway ExtraBold"/>
              <a:cs typeface="Raleway ExtraBold"/>
              <a:sym typeface="Raleway ExtraBold"/>
            </a:endParaRPr>
          </a:p>
        </p:txBody>
      </p:sp>
    </p:spTree>
    <p:extLst>
      <p:ext uri="{BB962C8B-B14F-4D97-AF65-F5344CB8AC3E}">
        <p14:creationId xmlns:p14="http://schemas.microsoft.com/office/powerpoint/2010/main" val="146741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27117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3600" dirty="0"/>
          </a:p>
        </p:txBody>
      </p:sp>
      <p:sp>
        <p:nvSpPr>
          <p:cNvPr id="174" name="Shape 174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grpSp>
        <p:nvGrpSpPr>
          <p:cNvPr id="29" name="Shape 289">
            <a:extLst>
              <a:ext uri="{FF2B5EF4-FFF2-40B4-BE49-F238E27FC236}">
                <a16:creationId xmlns:a16="http://schemas.microsoft.com/office/drawing/2014/main" id="{DCC028A7-0369-4846-9869-E4B637CC042C}"/>
              </a:ext>
            </a:extLst>
          </p:cNvPr>
          <p:cNvGrpSpPr/>
          <p:nvPr/>
        </p:nvGrpSpPr>
        <p:grpSpPr>
          <a:xfrm>
            <a:off x="8054838" y="308799"/>
            <a:ext cx="796168" cy="763718"/>
            <a:chOff x="5241175" y="4959100"/>
            <a:chExt cx="539775" cy="517775"/>
          </a:xfrm>
        </p:grpSpPr>
        <p:sp>
          <p:nvSpPr>
            <p:cNvPr id="30" name="Shape 290">
              <a:extLst>
                <a:ext uri="{FF2B5EF4-FFF2-40B4-BE49-F238E27FC236}">
                  <a16:creationId xmlns:a16="http://schemas.microsoft.com/office/drawing/2014/main" id="{0C65957E-EB06-124C-90E1-D26A64E25274}"/>
                </a:ext>
              </a:extLst>
            </p:cNvPr>
            <p:cNvSpPr/>
            <p:nvPr/>
          </p:nvSpPr>
          <p:spPr>
            <a:xfrm>
              <a:off x="5575150" y="4959100"/>
              <a:ext cx="161225" cy="178300"/>
            </a:xfrm>
            <a:custGeom>
              <a:avLst/>
              <a:gdLst/>
              <a:ahLst/>
              <a:cxnLst/>
              <a:rect l="0" t="0" r="0" b="0"/>
              <a:pathLst>
                <a:path w="6449" h="7132" extrusionOk="0">
                  <a:moveTo>
                    <a:pt x="4641" y="0"/>
                  </a:moveTo>
                  <a:lnTo>
                    <a:pt x="4470" y="25"/>
                  </a:lnTo>
                  <a:lnTo>
                    <a:pt x="4299" y="49"/>
                  </a:lnTo>
                  <a:lnTo>
                    <a:pt x="4128" y="98"/>
                  </a:lnTo>
                  <a:lnTo>
                    <a:pt x="3957" y="147"/>
                  </a:lnTo>
                  <a:lnTo>
                    <a:pt x="3786" y="220"/>
                  </a:lnTo>
                  <a:lnTo>
                    <a:pt x="3640" y="318"/>
                  </a:lnTo>
                  <a:lnTo>
                    <a:pt x="3517" y="415"/>
                  </a:lnTo>
                  <a:lnTo>
                    <a:pt x="3395" y="538"/>
                  </a:lnTo>
                  <a:lnTo>
                    <a:pt x="3273" y="660"/>
                  </a:lnTo>
                  <a:lnTo>
                    <a:pt x="3175" y="806"/>
                  </a:lnTo>
                  <a:lnTo>
                    <a:pt x="3078" y="953"/>
                  </a:lnTo>
                  <a:lnTo>
                    <a:pt x="3005" y="1099"/>
                  </a:lnTo>
                  <a:lnTo>
                    <a:pt x="2931" y="1270"/>
                  </a:lnTo>
                  <a:lnTo>
                    <a:pt x="2907" y="1441"/>
                  </a:lnTo>
                  <a:lnTo>
                    <a:pt x="2882" y="1612"/>
                  </a:lnTo>
                  <a:lnTo>
                    <a:pt x="2858" y="1808"/>
                  </a:lnTo>
                  <a:lnTo>
                    <a:pt x="2882" y="2076"/>
                  </a:lnTo>
                  <a:lnTo>
                    <a:pt x="2956" y="2345"/>
                  </a:lnTo>
                  <a:lnTo>
                    <a:pt x="3053" y="2589"/>
                  </a:lnTo>
                  <a:lnTo>
                    <a:pt x="3175" y="2809"/>
                  </a:lnTo>
                  <a:lnTo>
                    <a:pt x="0" y="6546"/>
                  </a:lnTo>
                  <a:lnTo>
                    <a:pt x="367" y="6814"/>
                  </a:lnTo>
                  <a:lnTo>
                    <a:pt x="709" y="7132"/>
                  </a:lnTo>
                  <a:lnTo>
                    <a:pt x="3884" y="3419"/>
                  </a:lnTo>
                  <a:lnTo>
                    <a:pt x="4055" y="3493"/>
                  </a:lnTo>
                  <a:lnTo>
                    <a:pt x="4250" y="3542"/>
                  </a:lnTo>
                  <a:lnTo>
                    <a:pt x="4445" y="3566"/>
                  </a:lnTo>
                  <a:lnTo>
                    <a:pt x="4641" y="3590"/>
                  </a:lnTo>
                  <a:lnTo>
                    <a:pt x="4836" y="3566"/>
                  </a:lnTo>
                  <a:lnTo>
                    <a:pt x="5007" y="3542"/>
                  </a:lnTo>
                  <a:lnTo>
                    <a:pt x="5178" y="3517"/>
                  </a:lnTo>
                  <a:lnTo>
                    <a:pt x="5349" y="3444"/>
                  </a:lnTo>
                  <a:lnTo>
                    <a:pt x="5496" y="3371"/>
                  </a:lnTo>
                  <a:lnTo>
                    <a:pt x="5642" y="3273"/>
                  </a:lnTo>
                  <a:lnTo>
                    <a:pt x="5789" y="3175"/>
                  </a:lnTo>
                  <a:lnTo>
                    <a:pt x="5911" y="3053"/>
                  </a:lnTo>
                  <a:lnTo>
                    <a:pt x="6033" y="2931"/>
                  </a:lnTo>
                  <a:lnTo>
                    <a:pt x="6131" y="2809"/>
                  </a:lnTo>
                  <a:lnTo>
                    <a:pt x="6228" y="2638"/>
                  </a:lnTo>
                  <a:lnTo>
                    <a:pt x="6302" y="2491"/>
                  </a:lnTo>
                  <a:lnTo>
                    <a:pt x="6350" y="2320"/>
                  </a:lnTo>
                  <a:lnTo>
                    <a:pt x="6399" y="2149"/>
                  </a:lnTo>
                  <a:lnTo>
                    <a:pt x="6424" y="1979"/>
                  </a:lnTo>
                  <a:lnTo>
                    <a:pt x="6448" y="1808"/>
                  </a:lnTo>
                  <a:lnTo>
                    <a:pt x="6424" y="1612"/>
                  </a:lnTo>
                  <a:lnTo>
                    <a:pt x="6399" y="1441"/>
                  </a:lnTo>
                  <a:lnTo>
                    <a:pt x="6350" y="1270"/>
                  </a:lnTo>
                  <a:lnTo>
                    <a:pt x="6302" y="1099"/>
                  </a:lnTo>
                  <a:lnTo>
                    <a:pt x="6228" y="953"/>
                  </a:lnTo>
                  <a:lnTo>
                    <a:pt x="6131" y="806"/>
                  </a:lnTo>
                  <a:lnTo>
                    <a:pt x="6033" y="660"/>
                  </a:lnTo>
                  <a:lnTo>
                    <a:pt x="5911" y="538"/>
                  </a:lnTo>
                  <a:lnTo>
                    <a:pt x="5789" y="415"/>
                  </a:lnTo>
                  <a:lnTo>
                    <a:pt x="5642" y="318"/>
                  </a:lnTo>
                  <a:lnTo>
                    <a:pt x="5496" y="220"/>
                  </a:lnTo>
                  <a:lnTo>
                    <a:pt x="5349" y="147"/>
                  </a:lnTo>
                  <a:lnTo>
                    <a:pt x="5178" y="98"/>
                  </a:lnTo>
                  <a:lnTo>
                    <a:pt x="5007" y="49"/>
                  </a:lnTo>
                  <a:lnTo>
                    <a:pt x="4836" y="25"/>
                  </a:lnTo>
                  <a:lnTo>
                    <a:pt x="4641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Shape 291">
              <a:extLst>
                <a:ext uri="{FF2B5EF4-FFF2-40B4-BE49-F238E27FC236}">
                  <a16:creationId xmlns:a16="http://schemas.microsoft.com/office/drawing/2014/main" id="{50C8EBA0-84EF-0A44-BF12-5F84E4414E8F}"/>
                </a:ext>
              </a:extLst>
            </p:cNvPr>
            <p:cNvSpPr/>
            <p:nvPr/>
          </p:nvSpPr>
          <p:spPr>
            <a:xfrm>
              <a:off x="5330925" y="4985350"/>
              <a:ext cx="128250" cy="148400"/>
            </a:xfrm>
            <a:custGeom>
              <a:avLst/>
              <a:gdLst/>
              <a:ahLst/>
              <a:cxnLst/>
              <a:rect l="0" t="0" r="0" b="0"/>
              <a:pathLst>
                <a:path w="5130" h="5936" extrusionOk="0">
                  <a:moveTo>
                    <a:pt x="1563" y="0"/>
                  </a:moveTo>
                  <a:lnTo>
                    <a:pt x="1392" y="25"/>
                  </a:lnTo>
                  <a:lnTo>
                    <a:pt x="1221" y="74"/>
                  </a:lnTo>
                  <a:lnTo>
                    <a:pt x="1075" y="147"/>
                  </a:lnTo>
                  <a:lnTo>
                    <a:pt x="904" y="220"/>
                  </a:lnTo>
                  <a:lnTo>
                    <a:pt x="757" y="318"/>
                  </a:lnTo>
                  <a:lnTo>
                    <a:pt x="635" y="416"/>
                  </a:lnTo>
                  <a:lnTo>
                    <a:pt x="513" y="538"/>
                  </a:lnTo>
                  <a:lnTo>
                    <a:pt x="391" y="660"/>
                  </a:lnTo>
                  <a:lnTo>
                    <a:pt x="293" y="806"/>
                  </a:lnTo>
                  <a:lnTo>
                    <a:pt x="196" y="953"/>
                  </a:lnTo>
                  <a:lnTo>
                    <a:pt x="122" y="1099"/>
                  </a:lnTo>
                  <a:lnTo>
                    <a:pt x="74" y="1270"/>
                  </a:lnTo>
                  <a:lnTo>
                    <a:pt x="25" y="1466"/>
                  </a:lnTo>
                  <a:lnTo>
                    <a:pt x="0" y="1637"/>
                  </a:lnTo>
                  <a:lnTo>
                    <a:pt x="0" y="1808"/>
                  </a:lnTo>
                  <a:lnTo>
                    <a:pt x="0" y="2003"/>
                  </a:lnTo>
                  <a:lnTo>
                    <a:pt x="25" y="2174"/>
                  </a:lnTo>
                  <a:lnTo>
                    <a:pt x="74" y="2345"/>
                  </a:lnTo>
                  <a:lnTo>
                    <a:pt x="147" y="2492"/>
                  </a:lnTo>
                  <a:lnTo>
                    <a:pt x="220" y="2663"/>
                  </a:lnTo>
                  <a:lnTo>
                    <a:pt x="318" y="2785"/>
                  </a:lnTo>
                  <a:lnTo>
                    <a:pt x="415" y="2931"/>
                  </a:lnTo>
                  <a:lnTo>
                    <a:pt x="538" y="3053"/>
                  </a:lnTo>
                  <a:lnTo>
                    <a:pt x="660" y="3175"/>
                  </a:lnTo>
                  <a:lnTo>
                    <a:pt x="806" y="3273"/>
                  </a:lnTo>
                  <a:lnTo>
                    <a:pt x="953" y="3371"/>
                  </a:lnTo>
                  <a:lnTo>
                    <a:pt x="1099" y="3444"/>
                  </a:lnTo>
                  <a:lnTo>
                    <a:pt x="1270" y="3493"/>
                  </a:lnTo>
                  <a:lnTo>
                    <a:pt x="1466" y="3542"/>
                  </a:lnTo>
                  <a:lnTo>
                    <a:pt x="1710" y="3566"/>
                  </a:lnTo>
                  <a:lnTo>
                    <a:pt x="1979" y="3566"/>
                  </a:lnTo>
                  <a:lnTo>
                    <a:pt x="2223" y="3517"/>
                  </a:lnTo>
                  <a:lnTo>
                    <a:pt x="2467" y="3444"/>
                  </a:lnTo>
                  <a:lnTo>
                    <a:pt x="4396" y="5935"/>
                  </a:lnTo>
                  <a:lnTo>
                    <a:pt x="4738" y="5642"/>
                  </a:lnTo>
                  <a:lnTo>
                    <a:pt x="5129" y="5374"/>
                  </a:lnTo>
                  <a:lnTo>
                    <a:pt x="3200" y="2858"/>
                  </a:lnTo>
                  <a:lnTo>
                    <a:pt x="3322" y="2687"/>
                  </a:lnTo>
                  <a:lnTo>
                    <a:pt x="3419" y="2516"/>
                  </a:lnTo>
                  <a:lnTo>
                    <a:pt x="3493" y="2321"/>
                  </a:lnTo>
                  <a:lnTo>
                    <a:pt x="3542" y="2101"/>
                  </a:lnTo>
                  <a:lnTo>
                    <a:pt x="3566" y="1930"/>
                  </a:lnTo>
                  <a:lnTo>
                    <a:pt x="3566" y="1734"/>
                  </a:lnTo>
                  <a:lnTo>
                    <a:pt x="3566" y="1564"/>
                  </a:lnTo>
                  <a:lnTo>
                    <a:pt x="3517" y="1393"/>
                  </a:lnTo>
                  <a:lnTo>
                    <a:pt x="3468" y="1222"/>
                  </a:lnTo>
                  <a:lnTo>
                    <a:pt x="3419" y="1075"/>
                  </a:lnTo>
                  <a:lnTo>
                    <a:pt x="3346" y="904"/>
                  </a:lnTo>
                  <a:lnTo>
                    <a:pt x="3249" y="758"/>
                  </a:lnTo>
                  <a:lnTo>
                    <a:pt x="3151" y="635"/>
                  </a:lnTo>
                  <a:lnTo>
                    <a:pt x="3029" y="513"/>
                  </a:lnTo>
                  <a:lnTo>
                    <a:pt x="2907" y="391"/>
                  </a:lnTo>
                  <a:lnTo>
                    <a:pt x="2760" y="294"/>
                  </a:lnTo>
                  <a:lnTo>
                    <a:pt x="2614" y="196"/>
                  </a:lnTo>
                  <a:lnTo>
                    <a:pt x="2443" y="123"/>
                  </a:lnTo>
                  <a:lnTo>
                    <a:pt x="2272" y="74"/>
                  </a:lnTo>
                  <a:lnTo>
                    <a:pt x="2101" y="25"/>
                  </a:lnTo>
                  <a:lnTo>
                    <a:pt x="1930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Shape 292">
              <a:extLst>
                <a:ext uri="{FF2B5EF4-FFF2-40B4-BE49-F238E27FC236}">
                  <a16:creationId xmlns:a16="http://schemas.microsoft.com/office/drawing/2014/main" id="{E2EBEFAB-991F-A643-B53F-71A08B52ECFD}"/>
                </a:ext>
              </a:extLst>
            </p:cNvPr>
            <p:cNvSpPr/>
            <p:nvPr/>
          </p:nvSpPr>
          <p:spPr>
            <a:xfrm>
              <a:off x="5241175" y="5241175"/>
              <a:ext cx="180125" cy="109325"/>
            </a:xfrm>
            <a:custGeom>
              <a:avLst/>
              <a:gdLst/>
              <a:ahLst/>
              <a:cxnLst/>
              <a:rect l="0" t="0" r="0" b="0"/>
              <a:pathLst>
                <a:path w="7205" h="4373" extrusionOk="0">
                  <a:moveTo>
                    <a:pt x="6839" y="1"/>
                  </a:moveTo>
                  <a:lnTo>
                    <a:pt x="3224" y="1491"/>
                  </a:lnTo>
                  <a:lnTo>
                    <a:pt x="3102" y="1368"/>
                  </a:lnTo>
                  <a:lnTo>
                    <a:pt x="2980" y="1246"/>
                  </a:lnTo>
                  <a:lnTo>
                    <a:pt x="2858" y="1124"/>
                  </a:lnTo>
                  <a:lnTo>
                    <a:pt x="2687" y="1026"/>
                  </a:lnTo>
                  <a:lnTo>
                    <a:pt x="2540" y="953"/>
                  </a:lnTo>
                  <a:lnTo>
                    <a:pt x="2369" y="880"/>
                  </a:lnTo>
                  <a:lnTo>
                    <a:pt x="2198" y="831"/>
                  </a:lnTo>
                  <a:lnTo>
                    <a:pt x="2027" y="807"/>
                  </a:lnTo>
                  <a:lnTo>
                    <a:pt x="1856" y="782"/>
                  </a:lnTo>
                  <a:lnTo>
                    <a:pt x="1685" y="807"/>
                  </a:lnTo>
                  <a:lnTo>
                    <a:pt x="1514" y="807"/>
                  </a:lnTo>
                  <a:lnTo>
                    <a:pt x="1343" y="856"/>
                  </a:lnTo>
                  <a:lnTo>
                    <a:pt x="1172" y="904"/>
                  </a:lnTo>
                  <a:lnTo>
                    <a:pt x="1026" y="978"/>
                  </a:lnTo>
                  <a:lnTo>
                    <a:pt x="879" y="1051"/>
                  </a:lnTo>
                  <a:lnTo>
                    <a:pt x="733" y="1149"/>
                  </a:lnTo>
                  <a:lnTo>
                    <a:pt x="586" y="1271"/>
                  </a:lnTo>
                  <a:lnTo>
                    <a:pt x="464" y="1393"/>
                  </a:lnTo>
                  <a:lnTo>
                    <a:pt x="342" y="1515"/>
                  </a:lnTo>
                  <a:lnTo>
                    <a:pt x="244" y="1686"/>
                  </a:lnTo>
                  <a:lnTo>
                    <a:pt x="171" y="1832"/>
                  </a:lnTo>
                  <a:lnTo>
                    <a:pt x="98" y="2003"/>
                  </a:lnTo>
                  <a:lnTo>
                    <a:pt x="49" y="2174"/>
                  </a:lnTo>
                  <a:lnTo>
                    <a:pt x="25" y="2345"/>
                  </a:lnTo>
                  <a:lnTo>
                    <a:pt x="0" y="2516"/>
                  </a:lnTo>
                  <a:lnTo>
                    <a:pt x="0" y="2687"/>
                  </a:lnTo>
                  <a:lnTo>
                    <a:pt x="25" y="2858"/>
                  </a:lnTo>
                  <a:lnTo>
                    <a:pt x="73" y="3029"/>
                  </a:lnTo>
                  <a:lnTo>
                    <a:pt x="122" y="3200"/>
                  </a:lnTo>
                  <a:lnTo>
                    <a:pt x="195" y="3347"/>
                  </a:lnTo>
                  <a:lnTo>
                    <a:pt x="269" y="3518"/>
                  </a:lnTo>
                  <a:lnTo>
                    <a:pt x="366" y="3640"/>
                  </a:lnTo>
                  <a:lnTo>
                    <a:pt x="464" y="3786"/>
                  </a:lnTo>
                  <a:lnTo>
                    <a:pt x="611" y="3908"/>
                  </a:lnTo>
                  <a:lnTo>
                    <a:pt x="733" y="4031"/>
                  </a:lnTo>
                  <a:lnTo>
                    <a:pt x="904" y="4128"/>
                  </a:lnTo>
                  <a:lnTo>
                    <a:pt x="1050" y="4201"/>
                  </a:lnTo>
                  <a:lnTo>
                    <a:pt x="1221" y="4275"/>
                  </a:lnTo>
                  <a:lnTo>
                    <a:pt x="1392" y="4324"/>
                  </a:lnTo>
                  <a:lnTo>
                    <a:pt x="1563" y="4348"/>
                  </a:lnTo>
                  <a:lnTo>
                    <a:pt x="1734" y="4372"/>
                  </a:lnTo>
                  <a:lnTo>
                    <a:pt x="1905" y="4372"/>
                  </a:lnTo>
                  <a:lnTo>
                    <a:pt x="2076" y="4348"/>
                  </a:lnTo>
                  <a:lnTo>
                    <a:pt x="2247" y="4299"/>
                  </a:lnTo>
                  <a:lnTo>
                    <a:pt x="2418" y="4250"/>
                  </a:lnTo>
                  <a:lnTo>
                    <a:pt x="2565" y="4201"/>
                  </a:lnTo>
                  <a:lnTo>
                    <a:pt x="2711" y="4104"/>
                  </a:lnTo>
                  <a:lnTo>
                    <a:pt x="2858" y="4006"/>
                  </a:lnTo>
                  <a:lnTo>
                    <a:pt x="3004" y="3908"/>
                  </a:lnTo>
                  <a:lnTo>
                    <a:pt x="3126" y="3786"/>
                  </a:lnTo>
                  <a:lnTo>
                    <a:pt x="3248" y="3640"/>
                  </a:lnTo>
                  <a:lnTo>
                    <a:pt x="3346" y="3493"/>
                  </a:lnTo>
                  <a:lnTo>
                    <a:pt x="3468" y="3200"/>
                  </a:lnTo>
                  <a:lnTo>
                    <a:pt x="3541" y="2931"/>
                  </a:lnTo>
                  <a:lnTo>
                    <a:pt x="3590" y="2638"/>
                  </a:lnTo>
                  <a:lnTo>
                    <a:pt x="3566" y="2345"/>
                  </a:lnTo>
                  <a:lnTo>
                    <a:pt x="7205" y="856"/>
                  </a:lnTo>
                  <a:lnTo>
                    <a:pt x="6985" y="440"/>
                  </a:lnTo>
                  <a:lnTo>
                    <a:pt x="6839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Shape 293">
              <a:extLst>
                <a:ext uri="{FF2B5EF4-FFF2-40B4-BE49-F238E27FC236}">
                  <a16:creationId xmlns:a16="http://schemas.microsoft.com/office/drawing/2014/main" id="{65BB3514-8475-5B45-986F-742BBBB853B1}"/>
                </a:ext>
              </a:extLst>
            </p:cNvPr>
            <p:cNvSpPr/>
            <p:nvPr/>
          </p:nvSpPr>
          <p:spPr>
            <a:xfrm>
              <a:off x="5461575" y="5316900"/>
              <a:ext cx="89175" cy="159975"/>
            </a:xfrm>
            <a:custGeom>
              <a:avLst/>
              <a:gdLst/>
              <a:ahLst/>
              <a:cxnLst/>
              <a:rect l="0" t="0" r="0" b="0"/>
              <a:pathLst>
                <a:path w="3567" h="6399" extrusionOk="0">
                  <a:moveTo>
                    <a:pt x="1491" y="0"/>
                  </a:moveTo>
                  <a:lnTo>
                    <a:pt x="1393" y="2858"/>
                  </a:lnTo>
                  <a:lnTo>
                    <a:pt x="1198" y="2907"/>
                  </a:lnTo>
                  <a:lnTo>
                    <a:pt x="1002" y="3004"/>
                  </a:lnTo>
                  <a:lnTo>
                    <a:pt x="807" y="3102"/>
                  </a:lnTo>
                  <a:lnTo>
                    <a:pt x="636" y="3224"/>
                  </a:lnTo>
                  <a:lnTo>
                    <a:pt x="489" y="3346"/>
                  </a:lnTo>
                  <a:lnTo>
                    <a:pt x="392" y="3493"/>
                  </a:lnTo>
                  <a:lnTo>
                    <a:pt x="269" y="3639"/>
                  </a:lnTo>
                  <a:lnTo>
                    <a:pt x="196" y="3786"/>
                  </a:lnTo>
                  <a:lnTo>
                    <a:pt x="123" y="3932"/>
                  </a:lnTo>
                  <a:lnTo>
                    <a:pt x="74" y="4103"/>
                  </a:lnTo>
                  <a:lnTo>
                    <a:pt x="25" y="4274"/>
                  </a:lnTo>
                  <a:lnTo>
                    <a:pt x="1" y="4445"/>
                  </a:lnTo>
                  <a:lnTo>
                    <a:pt x="1" y="4616"/>
                  </a:lnTo>
                  <a:lnTo>
                    <a:pt x="1" y="4787"/>
                  </a:lnTo>
                  <a:lnTo>
                    <a:pt x="25" y="4958"/>
                  </a:lnTo>
                  <a:lnTo>
                    <a:pt x="74" y="5129"/>
                  </a:lnTo>
                  <a:lnTo>
                    <a:pt x="123" y="5276"/>
                  </a:lnTo>
                  <a:lnTo>
                    <a:pt x="196" y="5447"/>
                  </a:lnTo>
                  <a:lnTo>
                    <a:pt x="294" y="5593"/>
                  </a:lnTo>
                  <a:lnTo>
                    <a:pt x="416" y="5740"/>
                  </a:lnTo>
                  <a:lnTo>
                    <a:pt x="538" y="5886"/>
                  </a:lnTo>
                  <a:lnTo>
                    <a:pt x="660" y="6008"/>
                  </a:lnTo>
                  <a:lnTo>
                    <a:pt x="807" y="6106"/>
                  </a:lnTo>
                  <a:lnTo>
                    <a:pt x="953" y="6179"/>
                  </a:lnTo>
                  <a:lnTo>
                    <a:pt x="1124" y="6252"/>
                  </a:lnTo>
                  <a:lnTo>
                    <a:pt x="1271" y="6326"/>
                  </a:lnTo>
                  <a:lnTo>
                    <a:pt x="1442" y="6350"/>
                  </a:lnTo>
                  <a:lnTo>
                    <a:pt x="1613" y="6375"/>
                  </a:lnTo>
                  <a:lnTo>
                    <a:pt x="1784" y="6399"/>
                  </a:lnTo>
                  <a:lnTo>
                    <a:pt x="1955" y="6375"/>
                  </a:lnTo>
                  <a:lnTo>
                    <a:pt x="2126" y="6350"/>
                  </a:lnTo>
                  <a:lnTo>
                    <a:pt x="2297" y="6301"/>
                  </a:lnTo>
                  <a:lnTo>
                    <a:pt x="2468" y="6252"/>
                  </a:lnTo>
                  <a:lnTo>
                    <a:pt x="2614" y="6179"/>
                  </a:lnTo>
                  <a:lnTo>
                    <a:pt x="2785" y="6082"/>
                  </a:lnTo>
                  <a:lnTo>
                    <a:pt x="2932" y="5984"/>
                  </a:lnTo>
                  <a:lnTo>
                    <a:pt x="3054" y="5862"/>
                  </a:lnTo>
                  <a:lnTo>
                    <a:pt x="3176" y="5715"/>
                  </a:lnTo>
                  <a:lnTo>
                    <a:pt x="3273" y="5569"/>
                  </a:lnTo>
                  <a:lnTo>
                    <a:pt x="3371" y="5422"/>
                  </a:lnTo>
                  <a:lnTo>
                    <a:pt x="3444" y="5276"/>
                  </a:lnTo>
                  <a:lnTo>
                    <a:pt x="3493" y="5105"/>
                  </a:lnTo>
                  <a:lnTo>
                    <a:pt x="3542" y="4934"/>
                  </a:lnTo>
                  <a:lnTo>
                    <a:pt x="3567" y="4763"/>
                  </a:lnTo>
                  <a:lnTo>
                    <a:pt x="3567" y="4592"/>
                  </a:lnTo>
                  <a:lnTo>
                    <a:pt x="3567" y="4421"/>
                  </a:lnTo>
                  <a:lnTo>
                    <a:pt x="3542" y="4250"/>
                  </a:lnTo>
                  <a:lnTo>
                    <a:pt x="3493" y="4079"/>
                  </a:lnTo>
                  <a:lnTo>
                    <a:pt x="3420" y="3908"/>
                  </a:lnTo>
                  <a:lnTo>
                    <a:pt x="3347" y="3761"/>
                  </a:lnTo>
                  <a:lnTo>
                    <a:pt x="3273" y="3615"/>
                  </a:lnTo>
                  <a:lnTo>
                    <a:pt x="3151" y="3468"/>
                  </a:lnTo>
                  <a:lnTo>
                    <a:pt x="2980" y="3273"/>
                  </a:lnTo>
                  <a:lnTo>
                    <a:pt x="2761" y="3102"/>
                  </a:lnTo>
                  <a:lnTo>
                    <a:pt x="2541" y="2980"/>
                  </a:lnTo>
                  <a:lnTo>
                    <a:pt x="2321" y="2907"/>
                  </a:lnTo>
                  <a:lnTo>
                    <a:pt x="2419" y="25"/>
                  </a:lnTo>
                  <a:lnTo>
                    <a:pt x="2419" y="25"/>
                  </a:lnTo>
                  <a:lnTo>
                    <a:pt x="2126" y="49"/>
                  </a:lnTo>
                  <a:lnTo>
                    <a:pt x="1808" y="25"/>
                  </a:lnTo>
                  <a:lnTo>
                    <a:pt x="1491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Shape 294">
              <a:extLst>
                <a:ext uri="{FF2B5EF4-FFF2-40B4-BE49-F238E27FC236}">
                  <a16:creationId xmlns:a16="http://schemas.microsoft.com/office/drawing/2014/main" id="{91AB6024-8640-004D-8DD1-84E5D29A3380}"/>
                </a:ext>
              </a:extLst>
            </p:cNvPr>
            <p:cNvSpPr/>
            <p:nvPr/>
          </p:nvSpPr>
          <p:spPr>
            <a:xfrm>
              <a:off x="5619100" y="5194175"/>
              <a:ext cx="161850" cy="89775"/>
            </a:xfrm>
            <a:custGeom>
              <a:avLst/>
              <a:gdLst/>
              <a:ahLst/>
              <a:cxnLst/>
              <a:rect l="0" t="0" r="0" b="0"/>
              <a:pathLst>
                <a:path w="6474" h="3591" extrusionOk="0">
                  <a:moveTo>
                    <a:pt x="4592" y="0"/>
                  </a:moveTo>
                  <a:lnTo>
                    <a:pt x="4422" y="25"/>
                  </a:lnTo>
                  <a:lnTo>
                    <a:pt x="4251" y="73"/>
                  </a:lnTo>
                  <a:lnTo>
                    <a:pt x="4080" y="122"/>
                  </a:lnTo>
                  <a:lnTo>
                    <a:pt x="3884" y="196"/>
                  </a:lnTo>
                  <a:lnTo>
                    <a:pt x="3713" y="293"/>
                  </a:lnTo>
                  <a:lnTo>
                    <a:pt x="3567" y="391"/>
                  </a:lnTo>
                  <a:lnTo>
                    <a:pt x="3420" y="513"/>
                  </a:lnTo>
                  <a:lnTo>
                    <a:pt x="3298" y="660"/>
                  </a:lnTo>
                  <a:lnTo>
                    <a:pt x="3200" y="806"/>
                  </a:lnTo>
                  <a:lnTo>
                    <a:pt x="3103" y="953"/>
                  </a:lnTo>
                  <a:lnTo>
                    <a:pt x="3029" y="1124"/>
                  </a:lnTo>
                  <a:lnTo>
                    <a:pt x="99" y="757"/>
                  </a:lnTo>
                  <a:lnTo>
                    <a:pt x="74" y="1221"/>
                  </a:lnTo>
                  <a:lnTo>
                    <a:pt x="1" y="1661"/>
                  </a:lnTo>
                  <a:lnTo>
                    <a:pt x="2907" y="2027"/>
                  </a:lnTo>
                  <a:lnTo>
                    <a:pt x="2932" y="2223"/>
                  </a:lnTo>
                  <a:lnTo>
                    <a:pt x="3005" y="2418"/>
                  </a:lnTo>
                  <a:lnTo>
                    <a:pt x="3078" y="2565"/>
                  </a:lnTo>
                  <a:lnTo>
                    <a:pt x="3152" y="2736"/>
                  </a:lnTo>
                  <a:lnTo>
                    <a:pt x="3249" y="2882"/>
                  </a:lnTo>
                  <a:lnTo>
                    <a:pt x="3371" y="3004"/>
                  </a:lnTo>
                  <a:lnTo>
                    <a:pt x="3493" y="3126"/>
                  </a:lnTo>
                  <a:lnTo>
                    <a:pt x="3616" y="3248"/>
                  </a:lnTo>
                  <a:lnTo>
                    <a:pt x="3762" y="3346"/>
                  </a:lnTo>
                  <a:lnTo>
                    <a:pt x="3909" y="3419"/>
                  </a:lnTo>
                  <a:lnTo>
                    <a:pt x="4080" y="3493"/>
                  </a:lnTo>
                  <a:lnTo>
                    <a:pt x="4251" y="3541"/>
                  </a:lnTo>
                  <a:lnTo>
                    <a:pt x="4422" y="3566"/>
                  </a:lnTo>
                  <a:lnTo>
                    <a:pt x="4592" y="3590"/>
                  </a:lnTo>
                  <a:lnTo>
                    <a:pt x="4763" y="3590"/>
                  </a:lnTo>
                  <a:lnTo>
                    <a:pt x="4934" y="3566"/>
                  </a:lnTo>
                  <a:lnTo>
                    <a:pt x="5105" y="3541"/>
                  </a:lnTo>
                  <a:lnTo>
                    <a:pt x="5276" y="3468"/>
                  </a:lnTo>
                  <a:lnTo>
                    <a:pt x="5447" y="3419"/>
                  </a:lnTo>
                  <a:lnTo>
                    <a:pt x="5618" y="3322"/>
                  </a:lnTo>
                  <a:lnTo>
                    <a:pt x="5765" y="3224"/>
                  </a:lnTo>
                  <a:lnTo>
                    <a:pt x="5887" y="3102"/>
                  </a:lnTo>
                  <a:lnTo>
                    <a:pt x="6009" y="2980"/>
                  </a:lnTo>
                  <a:lnTo>
                    <a:pt x="6131" y="2858"/>
                  </a:lnTo>
                  <a:lnTo>
                    <a:pt x="6204" y="2711"/>
                  </a:lnTo>
                  <a:lnTo>
                    <a:pt x="6302" y="2565"/>
                  </a:lnTo>
                  <a:lnTo>
                    <a:pt x="6351" y="2394"/>
                  </a:lnTo>
                  <a:lnTo>
                    <a:pt x="6400" y="2223"/>
                  </a:lnTo>
                  <a:lnTo>
                    <a:pt x="6449" y="2076"/>
                  </a:lnTo>
                  <a:lnTo>
                    <a:pt x="6473" y="1881"/>
                  </a:lnTo>
                  <a:lnTo>
                    <a:pt x="6473" y="1710"/>
                  </a:lnTo>
                  <a:lnTo>
                    <a:pt x="6449" y="1539"/>
                  </a:lnTo>
                  <a:lnTo>
                    <a:pt x="6424" y="1368"/>
                  </a:lnTo>
                  <a:lnTo>
                    <a:pt x="6351" y="1197"/>
                  </a:lnTo>
                  <a:lnTo>
                    <a:pt x="6278" y="1026"/>
                  </a:lnTo>
                  <a:lnTo>
                    <a:pt x="6204" y="855"/>
                  </a:lnTo>
                  <a:lnTo>
                    <a:pt x="6107" y="708"/>
                  </a:lnTo>
                  <a:lnTo>
                    <a:pt x="5985" y="586"/>
                  </a:lnTo>
                  <a:lnTo>
                    <a:pt x="5862" y="464"/>
                  </a:lnTo>
                  <a:lnTo>
                    <a:pt x="5740" y="342"/>
                  </a:lnTo>
                  <a:lnTo>
                    <a:pt x="5594" y="269"/>
                  </a:lnTo>
                  <a:lnTo>
                    <a:pt x="5447" y="171"/>
                  </a:lnTo>
                  <a:lnTo>
                    <a:pt x="5276" y="122"/>
                  </a:lnTo>
                  <a:lnTo>
                    <a:pt x="5105" y="73"/>
                  </a:lnTo>
                  <a:lnTo>
                    <a:pt x="4934" y="25"/>
                  </a:lnTo>
                  <a:lnTo>
                    <a:pt x="4763" y="25"/>
                  </a:lnTo>
                  <a:lnTo>
                    <a:pt x="4592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Shape 295">
              <a:extLst>
                <a:ext uri="{FF2B5EF4-FFF2-40B4-BE49-F238E27FC236}">
                  <a16:creationId xmlns:a16="http://schemas.microsoft.com/office/drawing/2014/main" id="{BF7F50FA-B088-4D45-A8A2-9679636C88AC}"/>
                </a:ext>
              </a:extLst>
            </p:cNvPr>
            <p:cNvSpPr/>
            <p:nvPr/>
          </p:nvSpPr>
          <p:spPr>
            <a:xfrm>
              <a:off x="5420075" y="5116000"/>
              <a:ext cx="189300" cy="189925"/>
            </a:xfrm>
            <a:custGeom>
              <a:avLst/>
              <a:gdLst/>
              <a:ahLst/>
              <a:cxnLst/>
              <a:rect l="0" t="0" r="0" b="0"/>
              <a:pathLst>
                <a:path w="7572" h="7597" extrusionOk="0">
                  <a:moveTo>
                    <a:pt x="3786" y="1"/>
                  </a:moveTo>
                  <a:lnTo>
                    <a:pt x="3395" y="25"/>
                  </a:lnTo>
                  <a:lnTo>
                    <a:pt x="3028" y="74"/>
                  </a:lnTo>
                  <a:lnTo>
                    <a:pt x="2662" y="172"/>
                  </a:lnTo>
                  <a:lnTo>
                    <a:pt x="2320" y="294"/>
                  </a:lnTo>
                  <a:lnTo>
                    <a:pt x="1978" y="465"/>
                  </a:lnTo>
                  <a:lnTo>
                    <a:pt x="1661" y="660"/>
                  </a:lnTo>
                  <a:lnTo>
                    <a:pt x="1392" y="880"/>
                  </a:lnTo>
                  <a:lnTo>
                    <a:pt x="1123" y="1124"/>
                  </a:lnTo>
                  <a:lnTo>
                    <a:pt x="879" y="1393"/>
                  </a:lnTo>
                  <a:lnTo>
                    <a:pt x="659" y="1686"/>
                  </a:lnTo>
                  <a:lnTo>
                    <a:pt x="464" y="1979"/>
                  </a:lnTo>
                  <a:lnTo>
                    <a:pt x="293" y="2321"/>
                  </a:lnTo>
                  <a:lnTo>
                    <a:pt x="171" y="2663"/>
                  </a:lnTo>
                  <a:lnTo>
                    <a:pt x="73" y="3029"/>
                  </a:lnTo>
                  <a:lnTo>
                    <a:pt x="24" y="3420"/>
                  </a:lnTo>
                  <a:lnTo>
                    <a:pt x="0" y="3787"/>
                  </a:lnTo>
                  <a:lnTo>
                    <a:pt x="24" y="4177"/>
                  </a:lnTo>
                  <a:lnTo>
                    <a:pt x="73" y="4568"/>
                  </a:lnTo>
                  <a:lnTo>
                    <a:pt x="171" y="4934"/>
                  </a:lnTo>
                  <a:lnTo>
                    <a:pt x="293" y="5276"/>
                  </a:lnTo>
                  <a:lnTo>
                    <a:pt x="464" y="5594"/>
                  </a:lnTo>
                  <a:lnTo>
                    <a:pt x="659" y="5911"/>
                  </a:lnTo>
                  <a:lnTo>
                    <a:pt x="879" y="6204"/>
                  </a:lnTo>
                  <a:lnTo>
                    <a:pt x="1123" y="6473"/>
                  </a:lnTo>
                  <a:lnTo>
                    <a:pt x="1392" y="6717"/>
                  </a:lnTo>
                  <a:lnTo>
                    <a:pt x="1661" y="6937"/>
                  </a:lnTo>
                  <a:lnTo>
                    <a:pt x="1978" y="7133"/>
                  </a:lnTo>
                  <a:lnTo>
                    <a:pt x="2320" y="7279"/>
                  </a:lnTo>
                  <a:lnTo>
                    <a:pt x="2662" y="7426"/>
                  </a:lnTo>
                  <a:lnTo>
                    <a:pt x="3028" y="7499"/>
                  </a:lnTo>
                  <a:lnTo>
                    <a:pt x="3395" y="7572"/>
                  </a:lnTo>
                  <a:lnTo>
                    <a:pt x="3786" y="7597"/>
                  </a:lnTo>
                  <a:lnTo>
                    <a:pt x="4176" y="7572"/>
                  </a:lnTo>
                  <a:lnTo>
                    <a:pt x="4567" y="7499"/>
                  </a:lnTo>
                  <a:lnTo>
                    <a:pt x="4909" y="7426"/>
                  </a:lnTo>
                  <a:lnTo>
                    <a:pt x="5275" y="7279"/>
                  </a:lnTo>
                  <a:lnTo>
                    <a:pt x="5593" y="7133"/>
                  </a:lnTo>
                  <a:lnTo>
                    <a:pt x="5910" y="6937"/>
                  </a:lnTo>
                  <a:lnTo>
                    <a:pt x="6203" y="6717"/>
                  </a:lnTo>
                  <a:lnTo>
                    <a:pt x="6472" y="6473"/>
                  </a:lnTo>
                  <a:lnTo>
                    <a:pt x="6716" y="6204"/>
                  </a:lnTo>
                  <a:lnTo>
                    <a:pt x="6936" y="5911"/>
                  </a:lnTo>
                  <a:lnTo>
                    <a:pt x="7132" y="5594"/>
                  </a:lnTo>
                  <a:lnTo>
                    <a:pt x="7278" y="5276"/>
                  </a:lnTo>
                  <a:lnTo>
                    <a:pt x="7425" y="4934"/>
                  </a:lnTo>
                  <a:lnTo>
                    <a:pt x="7498" y="4568"/>
                  </a:lnTo>
                  <a:lnTo>
                    <a:pt x="7571" y="4177"/>
                  </a:lnTo>
                  <a:lnTo>
                    <a:pt x="7571" y="3787"/>
                  </a:lnTo>
                  <a:lnTo>
                    <a:pt x="7571" y="3420"/>
                  </a:lnTo>
                  <a:lnTo>
                    <a:pt x="7498" y="3029"/>
                  </a:lnTo>
                  <a:lnTo>
                    <a:pt x="7425" y="2663"/>
                  </a:lnTo>
                  <a:lnTo>
                    <a:pt x="7278" y="2321"/>
                  </a:lnTo>
                  <a:lnTo>
                    <a:pt x="7132" y="1979"/>
                  </a:lnTo>
                  <a:lnTo>
                    <a:pt x="6936" y="1686"/>
                  </a:lnTo>
                  <a:lnTo>
                    <a:pt x="6716" y="1393"/>
                  </a:lnTo>
                  <a:lnTo>
                    <a:pt x="6472" y="1124"/>
                  </a:lnTo>
                  <a:lnTo>
                    <a:pt x="6203" y="880"/>
                  </a:lnTo>
                  <a:lnTo>
                    <a:pt x="5910" y="660"/>
                  </a:lnTo>
                  <a:lnTo>
                    <a:pt x="5593" y="465"/>
                  </a:lnTo>
                  <a:lnTo>
                    <a:pt x="5275" y="294"/>
                  </a:lnTo>
                  <a:lnTo>
                    <a:pt x="4909" y="172"/>
                  </a:lnTo>
                  <a:lnTo>
                    <a:pt x="4567" y="74"/>
                  </a:lnTo>
                  <a:lnTo>
                    <a:pt x="4176" y="25"/>
                  </a:lnTo>
                  <a:lnTo>
                    <a:pt x="3786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DE127D60-5012-9248-B79C-9CA87B5199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000" y="440295"/>
            <a:ext cx="7668813" cy="4399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3240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 txBox="1">
            <a:spLocks noGrp="1"/>
          </p:cNvSpPr>
          <p:nvPr>
            <p:ph type="title"/>
          </p:nvPr>
        </p:nvSpPr>
        <p:spPr>
          <a:xfrm>
            <a:off x="921999" y="891775"/>
            <a:ext cx="4096741" cy="179826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" sz="3600" dirty="0"/>
              <a:t>Online Analytical Processing (</a:t>
            </a:r>
            <a:r>
              <a:rPr lang="en" sz="3600" dirty="0">
                <a:solidFill>
                  <a:srgbClr val="FFB600"/>
                </a:solidFill>
              </a:rPr>
              <a:t>OLAP</a:t>
            </a:r>
            <a:r>
              <a:rPr lang="en" sz="3600" dirty="0"/>
              <a:t>)</a:t>
            </a:r>
            <a:endParaRPr sz="3600" dirty="0"/>
          </a:p>
        </p:txBody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922000" y="2769575"/>
            <a:ext cx="3871200" cy="148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dirty="0"/>
              <a:t>Bases de </a:t>
            </a:r>
            <a:r>
              <a:rPr lang="en" dirty="0" err="1"/>
              <a:t>datos</a:t>
            </a:r>
            <a:r>
              <a:rPr lang="en" dirty="0"/>
              <a:t> </a:t>
            </a:r>
            <a:r>
              <a:rPr lang="en" dirty="0" err="1"/>
              <a:t>orientadas</a:t>
            </a:r>
            <a:r>
              <a:rPr lang="en" dirty="0"/>
              <a:t> a </a:t>
            </a:r>
            <a:r>
              <a:rPr lang="en" dirty="0" err="1"/>
              <a:t>calcular</a:t>
            </a:r>
            <a:r>
              <a:rPr lang="en" dirty="0"/>
              <a:t>: </a:t>
            </a:r>
            <a:r>
              <a:rPr lang="en" dirty="0" err="1"/>
              <a:t>Estadisticas</a:t>
            </a:r>
            <a:r>
              <a:rPr lang="en" dirty="0"/>
              <a:t>, KPIs, </a:t>
            </a:r>
            <a:r>
              <a:rPr lang="en" dirty="0" err="1"/>
              <a:t>TimeSeries</a:t>
            </a:r>
            <a:r>
              <a:rPr lang="en" dirty="0"/>
              <a:t>, etc. </a:t>
            </a:r>
            <a:endParaRPr dirty="0"/>
          </a:p>
        </p:txBody>
      </p:sp>
      <p:sp>
        <p:nvSpPr>
          <p:cNvPr id="156" name="Shape 156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D73909-3391-1D4F-BB71-DCDE767551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9738" y="1063375"/>
            <a:ext cx="3064922" cy="3182804"/>
          </a:xfrm>
          <a:prstGeom prst="rect">
            <a:avLst/>
          </a:prstGeom>
        </p:spPr>
      </p:pic>
      <p:grpSp>
        <p:nvGrpSpPr>
          <p:cNvPr id="21" name="Shape 303">
            <a:extLst>
              <a:ext uri="{FF2B5EF4-FFF2-40B4-BE49-F238E27FC236}">
                <a16:creationId xmlns:a16="http://schemas.microsoft.com/office/drawing/2014/main" id="{179D9689-8A6E-C74D-8058-C3B24F3E223A}"/>
              </a:ext>
            </a:extLst>
          </p:cNvPr>
          <p:cNvGrpSpPr/>
          <p:nvPr/>
        </p:nvGrpSpPr>
        <p:grpSpPr>
          <a:xfrm>
            <a:off x="8089130" y="310376"/>
            <a:ext cx="728350" cy="760421"/>
            <a:chOff x="3294650" y="3652450"/>
            <a:chExt cx="388350" cy="405450"/>
          </a:xfrm>
        </p:grpSpPr>
        <p:sp>
          <p:nvSpPr>
            <p:cNvPr id="22" name="Shape 304">
              <a:extLst>
                <a:ext uri="{FF2B5EF4-FFF2-40B4-BE49-F238E27FC236}">
                  <a16:creationId xmlns:a16="http://schemas.microsoft.com/office/drawing/2014/main" id="{04CC0456-2290-7047-9961-93F3C00AF3BA}"/>
                </a:ext>
              </a:extLst>
            </p:cNvPr>
            <p:cNvSpPr/>
            <p:nvPr/>
          </p:nvSpPr>
          <p:spPr>
            <a:xfrm>
              <a:off x="3294650" y="3681775"/>
              <a:ext cx="376150" cy="376125"/>
            </a:xfrm>
            <a:custGeom>
              <a:avLst/>
              <a:gdLst/>
              <a:ahLst/>
              <a:cxnLst/>
              <a:rect l="0" t="0" r="0" b="0"/>
              <a:pathLst>
                <a:path w="15046" h="15045" extrusionOk="0">
                  <a:moveTo>
                    <a:pt x="7132" y="0"/>
                  </a:moveTo>
                  <a:lnTo>
                    <a:pt x="6766" y="49"/>
                  </a:lnTo>
                  <a:lnTo>
                    <a:pt x="6375" y="98"/>
                  </a:lnTo>
                  <a:lnTo>
                    <a:pt x="6009" y="147"/>
                  </a:lnTo>
                  <a:lnTo>
                    <a:pt x="5642" y="244"/>
                  </a:lnTo>
                  <a:lnTo>
                    <a:pt x="5276" y="342"/>
                  </a:lnTo>
                  <a:lnTo>
                    <a:pt x="4934" y="464"/>
                  </a:lnTo>
                  <a:lnTo>
                    <a:pt x="4592" y="586"/>
                  </a:lnTo>
                  <a:lnTo>
                    <a:pt x="4250" y="733"/>
                  </a:lnTo>
                  <a:lnTo>
                    <a:pt x="3933" y="904"/>
                  </a:lnTo>
                  <a:lnTo>
                    <a:pt x="3615" y="1099"/>
                  </a:lnTo>
                  <a:lnTo>
                    <a:pt x="3322" y="1295"/>
                  </a:lnTo>
                  <a:lnTo>
                    <a:pt x="3029" y="1490"/>
                  </a:lnTo>
                  <a:lnTo>
                    <a:pt x="2736" y="1710"/>
                  </a:lnTo>
                  <a:lnTo>
                    <a:pt x="2467" y="1954"/>
                  </a:lnTo>
                  <a:lnTo>
                    <a:pt x="2199" y="2198"/>
                  </a:lnTo>
                  <a:lnTo>
                    <a:pt x="1954" y="2467"/>
                  </a:lnTo>
                  <a:lnTo>
                    <a:pt x="1710" y="2736"/>
                  </a:lnTo>
                  <a:lnTo>
                    <a:pt x="1490" y="3029"/>
                  </a:lnTo>
                  <a:lnTo>
                    <a:pt x="1295" y="3322"/>
                  </a:lnTo>
                  <a:lnTo>
                    <a:pt x="1100" y="3615"/>
                  </a:lnTo>
                  <a:lnTo>
                    <a:pt x="904" y="3932"/>
                  </a:lnTo>
                  <a:lnTo>
                    <a:pt x="733" y="4250"/>
                  </a:lnTo>
                  <a:lnTo>
                    <a:pt x="587" y="4592"/>
                  </a:lnTo>
                  <a:lnTo>
                    <a:pt x="465" y="4934"/>
                  </a:lnTo>
                  <a:lnTo>
                    <a:pt x="342" y="5276"/>
                  </a:lnTo>
                  <a:lnTo>
                    <a:pt x="245" y="5642"/>
                  </a:lnTo>
                  <a:lnTo>
                    <a:pt x="147" y="6008"/>
                  </a:lnTo>
                  <a:lnTo>
                    <a:pt x="98" y="6375"/>
                  </a:lnTo>
                  <a:lnTo>
                    <a:pt x="49" y="6765"/>
                  </a:lnTo>
                  <a:lnTo>
                    <a:pt x="0" y="7132"/>
                  </a:lnTo>
                  <a:lnTo>
                    <a:pt x="0" y="7522"/>
                  </a:lnTo>
                  <a:lnTo>
                    <a:pt x="0" y="7913"/>
                  </a:lnTo>
                  <a:lnTo>
                    <a:pt x="49" y="8280"/>
                  </a:lnTo>
                  <a:lnTo>
                    <a:pt x="98" y="8670"/>
                  </a:lnTo>
                  <a:lnTo>
                    <a:pt x="147" y="9037"/>
                  </a:lnTo>
                  <a:lnTo>
                    <a:pt x="245" y="9403"/>
                  </a:lnTo>
                  <a:lnTo>
                    <a:pt x="342" y="9769"/>
                  </a:lnTo>
                  <a:lnTo>
                    <a:pt x="465" y="10111"/>
                  </a:lnTo>
                  <a:lnTo>
                    <a:pt x="587" y="10453"/>
                  </a:lnTo>
                  <a:lnTo>
                    <a:pt x="733" y="10795"/>
                  </a:lnTo>
                  <a:lnTo>
                    <a:pt x="904" y="11113"/>
                  </a:lnTo>
                  <a:lnTo>
                    <a:pt x="1100" y="11430"/>
                  </a:lnTo>
                  <a:lnTo>
                    <a:pt x="1295" y="11723"/>
                  </a:lnTo>
                  <a:lnTo>
                    <a:pt x="1490" y="12016"/>
                  </a:lnTo>
                  <a:lnTo>
                    <a:pt x="1710" y="12309"/>
                  </a:lnTo>
                  <a:lnTo>
                    <a:pt x="1954" y="12578"/>
                  </a:lnTo>
                  <a:lnTo>
                    <a:pt x="2199" y="12847"/>
                  </a:lnTo>
                  <a:lnTo>
                    <a:pt x="2467" y="13091"/>
                  </a:lnTo>
                  <a:lnTo>
                    <a:pt x="2736" y="13335"/>
                  </a:lnTo>
                  <a:lnTo>
                    <a:pt x="3029" y="13555"/>
                  </a:lnTo>
                  <a:lnTo>
                    <a:pt x="3322" y="13750"/>
                  </a:lnTo>
                  <a:lnTo>
                    <a:pt x="3615" y="13946"/>
                  </a:lnTo>
                  <a:lnTo>
                    <a:pt x="3933" y="14141"/>
                  </a:lnTo>
                  <a:lnTo>
                    <a:pt x="4250" y="14312"/>
                  </a:lnTo>
                  <a:lnTo>
                    <a:pt x="4592" y="14459"/>
                  </a:lnTo>
                  <a:lnTo>
                    <a:pt x="4934" y="14581"/>
                  </a:lnTo>
                  <a:lnTo>
                    <a:pt x="5276" y="14703"/>
                  </a:lnTo>
                  <a:lnTo>
                    <a:pt x="5642" y="14801"/>
                  </a:lnTo>
                  <a:lnTo>
                    <a:pt x="6009" y="14898"/>
                  </a:lnTo>
                  <a:lnTo>
                    <a:pt x="6375" y="14947"/>
                  </a:lnTo>
                  <a:lnTo>
                    <a:pt x="6766" y="14996"/>
                  </a:lnTo>
                  <a:lnTo>
                    <a:pt x="7132" y="15045"/>
                  </a:lnTo>
                  <a:lnTo>
                    <a:pt x="7914" y="15045"/>
                  </a:lnTo>
                  <a:lnTo>
                    <a:pt x="8280" y="14996"/>
                  </a:lnTo>
                  <a:lnTo>
                    <a:pt x="8671" y="14947"/>
                  </a:lnTo>
                  <a:lnTo>
                    <a:pt x="9037" y="14898"/>
                  </a:lnTo>
                  <a:lnTo>
                    <a:pt x="9403" y="14801"/>
                  </a:lnTo>
                  <a:lnTo>
                    <a:pt x="9770" y="14703"/>
                  </a:lnTo>
                  <a:lnTo>
                    <a:pt x="10112" y="14581"/>
                  </a:lnTo>
                  <a:lnTo>
                    <a:pt x="10454" y="14459"/>
                  </a:lnTo>
                  <a:lnTo>
                    <a:pt x="10795" y="14312"/>
                  </a:lnTo>
                  <a:lnTo>
                    <a:pt x="11113" y="14141"/>
                  </a:lnTo>
                  <a:lnTo>
                    <a:pt x="11430" y="13946"/>
                  </a:lnTo>
                  <a:lnTo>
                    <a:pt x="11724" y="13750"/>
                  </a:lnTo>
                  <a:lnTo>
                    <a:pt x="12017" y="13555"/>
                  </a:lnTo>
                  <a:lnTo>
                    <a:pt x="12310" y="13335"/>
                  </a:lnTo>
                  <a:lnTo>
                    <a:pt x="12578" y="13091"/>
                  </a:lnTo>
                  <a:lnTo>
                    <a:pt x="12847" y="12847"/>
                  </a:lnTo>
                  <a:lnTo>
                    <a:pt x="13091" y="12578"/>
                  </a:lnTo>
                  <a:lnTo>
                    <a:pt x="13335" y="12309"/>
                  </a:lnTo>
                  <a:lnTo>
                    <a:pt x="13555" y="12016"/>
                  </a:lnTo>
                  <a:lnTo>
                    <a:pt x="13751" y="11723"/>
                  </a:lnTo>
                  <a:lnTo>
                    <a:pt x="13946" y="11430"/>
                  </a:lnTo>
                  <a:lnTo>
                    <a:pt x="14141" y="11113"/>
                  </a:lnTo>
                  <a:lnTo>
                    <a:pt x="14312" y="10795"/>
                  </a:lnTo>
                  <a:lnTo>
                    <a:pt x="14459" y="10453"/>
                  </a:lnTo>
                  <a:lnTo>
                    <a:pt x="14581" y="10111"/>
                  </a:lnTo>
                  <a:lnTo>
                    <a:pt x="14703" y="9769"/>
                  </a:lnTo>
                  <a:lnTo>
                    <a:pt x="14801" y="9403"/>
                  </a:lnTo>
                  <a:lnTo>
                    <a:pt x="14899" y="9037"/>
                  </a:lnTo>
                  <a:lnTo>
                    <a:pt x="14947" y="8670"/>
                  </a:lnTo>
                  <a:lnTo>
                    <a:pt x="14996" y="8280"/>
                  </a:lnTo>
                  <a:lnTo>
                    <a:pt x="15045" y="7913"/>
                  </a:lnTo>
                  <a:lnTo>
                    <a:pt x="15045" y="7522"/>
                  </a:lnTo>
                  <a:lnTo>
                    <a:pt x="7523" y="7522"/>
                  </a:lnTo>
                  <a:lnTo>
                    <a:pt x="7523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Shape 305">
              <a:extLst>
                <a:ext uri="{FF2B5EF4-FFF2-40B4-BE49-F238E27FC236}">
                  <a16:creationId xmlns:a16="http://schemas.microsoft.com/office/drawing/2014/main" id="{7B824E97-8D63-8E49-842C-DD345B4A0F2A}"/>
                </a:ext>
              </a:extLst>
            </p:cNvPr>
            <p:cNvSpPr/>
            <p:nvPr/>
          </p:nvSpPr>
          <p:spPr>
            <a:xfrm>
              <a:off x="3494925" y="3760525"/>
              <a:ext cx="188075" cy="97100"/>
            </a:xfrm>
            <a:custGeom>
              <a:avLst/>
              <a:gdLst/>
              <a:ahLst/>
              <a:cxnLst/>
              <a:rect l="0" t="0" r="0" b="0"/>
              <a:pathLst>
                <a:path w="7523" h="3884" extrusionOk="0">
                  <a:moveTo>
                    <a:pt x="2491" y="2956"/>
                  </a:moveTo>
                  <a:lnTo>
                    <a:pt x="2491" y="3396"/>
                  </a:lnTo>
                  <a:lnTo>
                    <a:pt x="1759" y="3396"/>
                  </a:lnTo>
                  <a:lnTo>
                    <a:pt x="2491" y="2956"/>
                  </a:lnTo>
                  <a:close/>
                  <a:moveTo>
                    <a:pt x="3346" y="2443"/>
                  </a:moveTo>
                  <a:lnTo>
                    <a:pt x="3346" y="3396"/>
                  </a:lnTo>
                  <a:lnTo>
                    <a:pt x="2980" y="3396"/>
                  </a:lnTo>
                  <a:lnTo>
                    <a:pt x="2980" y="2663"/>
                  </a:lnTo>
                  <a:lnTo>
                    <a:pt x="3346" y="2443"/>
                  </a:lnTo>
                  <a:close/>
                  <a:moveTo>
                    <a:pt x="4201" y="1930"/>
                  </a:moveTo>
                  <a:lnTo>
                    <a:pt x="4201" y="3396"/>
                  </a:lnTo>
                  <a:lnTo>
                    <a:pt x="3835" y="3396"/>
                  </a:lnTo>
                  <a:lnTo>
                    <a:pt x="3835" y="2150"/>
                  </a:lnTo>
                  <a:lnTo>
                    <a:pt x="3835" y="2150"/>
                  </a:lnTo>
                  <a:lnTo>
                    <a:pt x="4201" y="1930"/>
                  </a:lnTo>
                  <a:close/>
                  <a:moveTo>
                    <a:pt x="5056" y="1393"/>
                  </a:moveTo>
                  <a:lnTo>
                    <a:pt x="5056" y="3396"/>
                  </a:lnTo>
                  <a:lnTo>
                    <a:pt x="4689" y="3396"/>
                  </a:lnTo>
                  <a:lnTo>
                    <a:pt x="4689" y="1637"/>
                  </a:lnTo>
                  <a:lnTo>
                    <a:pt x="5056" y="1393"/>
                  </a:lnTo>
                  <a:close/>
                  <a:moveTo>
                    <a:pt x="5911" y="885"/>
                  </a:moveTo>
                  <a:lnTo>
                    <a:pt x="5911" y="3396"/>
                  </a:lnTo>
                  <a:lnTo>
                    <a:pt x="5544" y="3396"/>
                  </a:lnTo>
                  <a:lnTo>
                    <a:pt x="5544" y="1100"/>
                  </a:lnTo>
                  <a:lnTo>
                    <a:pt x="5911" y="885"/>
                  </a:lnTo>
                  <a:close/>
                  <a:moveTo>
                    <a:pt x="6399" y="978"/>
                  </a:moveTo>
                  <a:lnTo>
                    <a:pt x="6619" y="1539"/>
                  </a:lnTo>
                  <a:lnTo>
                    <a:pt x="6790" y="2031"/>
                  </a:lnTo>
                  <a:lnTo>
                    <a:pt x="6790" y="3396"/>
                  </a:lnTo>
                  <a:lnTo>
                    <a:pt x="6399" y="3396"/>
                  </a:lnTo>
                  <a:lnTo>
                    <a:pt x="6399" y="978"/>
                  </a:lnTo>
                  <a:close/>
                  <a:moveTo>
                    <a:pt x="6448" y="1"/>
                  </a:moveTo>
                  <a:lnTo>
                    <a:pt x="0" y="3884"/>
                  </a:lnTo>
                  <a:lnTo>
                    <a:pt x="7523" y="3884"/>
                  </a:lnTo>
                  <a:lnTo>
                    <a:pt x="7498" y="3347"/>
                  </a:lnTo>
                  <a:lnTo>
                    <a:pt x="7449" y="2834"/>
                  </a:lnTo>
                  <a:lnTo>
                    <a:pt x="7352" y="2321"/>
                  </a:lnTo>
                  <a:lnTo>
                    <a:pt x="7229" y="1832"/>
                  </a:lnTo>
                  <a:lnTo>
                    <a:pt x="7083" y="1344"/>
                  </a:lnTo>
                  <a:lnTo>
                    <a:pt x="6912" y="880"/>
                  </a:lnTo>
                  <a:lnTo>
                    <a:pt x="6692" y="440"/>
                  </a:lnTo>
                  <a:lnTo>
                    <a:pt x="6448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Shape 306">
              <a:extLst>
                <a:ext uri="{FF2B5EF4-FFF2-40B4-BE49-F238E27FC236}">
                  <a16:creationId xmlns:a16="http://schemas.microsoft.com/office/drawing/2014/main" id="{83C6BB61-3AFE-124B-9E97-6080B9A790D3}"/>
                </a:ext>
              </a:extLst>
            </p:cNvPr>
            <p:cNvSpPr/>
            <p:nvPr/>
          </p:nvSpPr>
          <p:spPr>
            <a:xfrm>
              <a:off x="3494925" y="3652450"/>
              <a:ext cx="161200" cy="188100"/>
            </a:xfrm>
            <a:custGeom>
              <a:avLst/>
              <a:gdLst/>
              <a:ahLst/>
              <a:cxnLst/>
              <a:rect l="0" t="0" r="0" b="0"/>
              <a:pathLst>
                <a:path w="6448" h="7524" extrusionOk="0">
                  <a:moveTo>
                    <a:pt x="489" y="514"/>
                  </a:moveTo>
                  <a:lnTo>
                    <a:pt x="879" y="538"/>
                  </a:lnTo>
                  <a:lnTo>
                    <a:pt x="1270" y="611"/>
                  </a:lnTo>
                  <a:lnTo>
                    <a:pt x="1661" y="685"/>
                  </a:lnTo>
                  <a:lnTo>
                    <a:pt x="2052" y="782"/>
                  </a:lnTo>
                  <a:lnTo>
                    <a:pt x="2418" y="929"/>
                  </a:lnTo>
                  <a:lnTo>
                    <a:pt x="2809" y="1075"/>
                  </a:lnTo>
                  <a:lnTo>
                    <a:pt x="3151" y="1246"/>
                  </a:lnTo>
                  <a:lnTo>
                    <a:pt x="3517" y="1417"/>
                  </a:lnTo>
                  <a:lnTo>
                    <a:pt x="3835" y="1637"/>
                  </a:lnTo>
                  <a:lnTo>
                    <a:pt x="4152" y="1857"/>
                  </a:lnTo>
                  <a:lnTo>
                    <a:pt x="4445" y="2077"/>
                  </a:lnTo>
                  <a:lnTo>
                    <a:pt x="4738" y="2321"/>
                  </a:lnTo>
                  <a:lnTo>
                    <a:pt x="5031" y="2590"/>
                  </a:lnTo>
                  <a:lnTo>
                    <a:pt x="5276" y="2883"/>
                  </a:lnTo>
                  <a:lnTo>
                    <a:pt x="5520" y="3176"/>
                  </a:lnTo>
                  <a:lnTo>
                    <a:pt x="5764" y="3493"/>
                  </a:lnTo>
                  <a:lnTo>
                    <a:pt x="489" y="6668"/>
                  </a:lnTo>
                  <a:lnTo>
                    <a:pt x="489" y="514"/>
                  </a:lnTo>
                  <a:close/>
                  <a:moveTo>
                    <a:pt x="0" y="1"/>
                  </a:moveTo>
                  <a:lnTo>
                    <a:pt x="0" y="7523"/>
                  </a:lnTo>
                  <a:lnTo>
                    <a:pt x="6448" y="3640"/>
                  </a:lnTo>
                  <a:lnTo>
                    <a:pt x="6179" y="3249"/>
                  </a:lnTo>
                  <a:lnTo>
                    <a:pt x="5911" y="2858"/>
                  </a:lnTo>
                  <a:lnTo>
                    <a:pt x="5593" y="2492"/>
                  </a:lnTo>
                  <a:lnTo>
                    <a:pt x="5276" y="2150"/>
                  </a:lnTo>
                  <a:lnTo>
                    <a:pt x="4909" y="1833"/>
                  </a:lnTo>
                  <a:lnTo>
                    <a:pt x="4543" y="1540"/>
                  </a:lnTo>
                  <a:lnTo>
                    <a:pt x="4152" y="1246"/>
                  </a:lnTo>
                  <a:lnTo>
                    <a:pt x="3761" y="1002"/>
                  </a:lnTo>
                  <a:lnTo>
                    <a:pt x="3322" y="782"/>
                  </a:lnTo>
                  <a:lnTo>
                    <a:pt x="2882" y="587"/>
                  </a:lnTo>
                  <a:lnTo>
                    <a:pt x="2443" y="416"/>
                  </a:lnTo>
                  <a:lnTo>
                    <a:pt x="1978" y="270"/>
                  </a:lnTo>
                  <a:lnTo>
                    <a:pt x="1490" y="147"/>
                  </a:lnTo>
                  <a:lnTo>
                    <a:pt x="1002" y="74"/>
                  </a:lnTo>
                  <a:lnTo>
                    <a:pt x="513" y="2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563753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 txBox="1">
            <a:spLocks noGrp="1"/>
          </p:cNvSpPr>
          <p:nvPr>
            <p:ph type="title"/>
          </p:nvPr>
        </p:nvSpPr>
        <p:spPr>
          <a:xfrm>
            <a:off x="922000" y="633809"/>
            <a:ext cx="6866100" cy="99297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800" dirty="0"/>
              <a:t>Que es una base de datos clásica (</a:t>
            </a:r>
            <a:r>
              <a:rPr lang="es-ES" sz="2800" dirty="0" err="1"/>
              <a:t>Row</a:t>
            </a:r>
            <a:r>
              <a:rPr lang="es-ES" sz="2800" dirty="0"/>
              <a:t> </a:t>
            </a:r>
            <a:r>
              <a:rPr lang="es-ES" sz="2800" dirty="0" err="1"/>
              <a:t>Oriented</a:t>
            </a:r>
            <a:r>
              <a:rPr lang="es-ES" sz="2800" dirty="0"/>
              <a:t>)</a:t>
            </a:r>
            <a:endParaRPr sz="2800" dirty="0"/>
          </a:p>
        </p:txBody>
      </p:sp>
      <p:graphicFrame>
        <p:nvGraphicFramePr>
          <p:cNvPr id="205" name="Shape 205"/>
          <p:cNvGraphicFramePr/>
          <p:nvPr>
            <p:extLst>
              <p:ext uri="{D42A27DB-BD31-4B8C-83A1-F6EECF244321}">
                <p14:modId xmlns:p14="http://schemas.microsoft.com/office/powerpoint/2010/main" val="1070151991"/>
              </p:ext>
            </p:extLst>
          </p:nvPr>
        </p:nvGraphicFramePr>
        <p:xfrm>
          <a:off x="922000" y="1901581"/>
          <a:ext cx="7276100" cy="2354750"/>
        </p:xfrm>
        <a:graphic>
          <a:graphicData uri="http://schemas.openxmlformats.org/drawingml/2006/table">
            <a:tbl>
              <a:tblPr>
                <a:noFill/>
                <a:tableStyleId>{2F4E2577-5B4C-44A1-BBCC-CB0C523F62CF}</a:tableStyleId>
              </a:tblPr>
              <a:tblGrid>
                <a:gridCol w="120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59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52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5220">
                  <a:extLst>
                    <a:ext uri="{9D8B030D-6E8A-4147-A177-3AD203B41FA5}">
                      <a16:colId xmlns:a16="http://schemas.microsoft.com/office/drawing/2014/main" val="2496394257"/>
                    </a:ext>
                  </a:extLst>
                </a:gridCol>
                <a:gridCol w="14552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85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serial_number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model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capacity_bytes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failure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630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01/10/2017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Z305B2QN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ST4000DM000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4,00079E+12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630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01/10/2017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PL1331LAHG1S4H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HGST HMS5C4040ALE640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4,00079E+12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630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01/10/2017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ZA16NQJR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ST8000NM0055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8,00156E+12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06" name="Shape 206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grpSp>
        <p:nvGrpSpPr>
          <p:cNvPr id="207" name="Shape 207"/>
          <p:cNvGrpSpPr/>
          <p:nvPr/>
        </p:nvGrpSpPr>
        <p:grpSpPr>
          <a:xfrm>
            <a:off x="8089119" y="319162"/>
            <a:ext cx="728350" cy="743348"/>
            <a:chOff x="3955900" y="2984500"/>
            <a:chExt cx="414000" cy="422525"/>
          </a:xfrm>
        </p:grpSpPr>
        <p:sp>
          <p:nvSpPr>
            <p:cNvPr id="208" name="Shape 208"/>
            <p:cNvSpPr/>
            <p:nvPr/>
          </p:nvSpPr>
          <p:spPr>
            <a:xfrm>
              <a:off x="3955900" y="2984500"/>
              <a:ext cx="315700" cy="315675"/>
            </a:xfrm>
            <a:custGeom>
              <a:avLst/>
              <a:gdLst/>
              <a:ahLst/>
              <a:cxnLst/>
              <a:rect l="0" t="0" r="0" b="0"/>
              <a:pathLst>
                <a:path w="12628" h="12627" extrusionOk="0">
                  <a:moveTo>
                    <a:pt x="6302" y="977"/>
                  </a:moveTo>
                  <a:lnTo>
                    <a:pt x="6863" y="1026"/>
                  </a:lnTo>
                  <a:lnTo>
                    <a:pt x="7376" y="1099"/>
                  </a:lnTo>
                  <a:lnTo>
                    <a:pt x="7889" y="1221"/>
                  </a:lnTo>
                  <a:lnTo>
                    <a:pt x="8378" y="1417"/>
                  </a:lnTo>
                  <a:lnTo>
                    <a:pt x="8842" y="1636"/>
                  </a:lnTo>
                  <a:lnTo>
                    <a:pt x="9281" y="1905"/>
                  </a:lnTo>
                  <a:lnTo>
                    <a:pt x="9697" y="2198"/>
                  </a:lnTo>
                  <a:lnTo>
                    <a:pt x="10087" y="2540"/>
                  </a:lnTo>
                  <a:lnTo>
                    <a:pt x="10429" y="2931"/>
                  </a:lnTo>
                  <a:lnTo>
                    <a:pt x="10722" y="3346"/>
                  </a:lnTo>
                  <a:lnTo>
                    <a:pt x="10991" y="3786"/>
                  </a:lnTo>
                  <a:lnTo>
                    <a:pt x="11211" y="4250"/>
                  </a:lnTo>
                  <a:lnTo>
                    <a:pt x="11406" y="4738"/>
                  </a:lnTo>
                  <a:lnTo>
                    <a:pt x="11528" y="5251"/>
                  </a:lnTo>
                  <a:lnTo>
                    <a:pt x="11626" y="5764"/>
                  </a:lnTo>
                  <a:lnTo>
                    <a:pt x="11650" y="6326"/>
                  </a:lnTo>
                  <a:lnTo>
                    <a:pt x="11626" y="6863"/>
                  </a:lnTo>
                  <a:lnTo>
                    <a:pt x="11528" y="7400"/>
                  </a:lnTo>
                  <a:lnTo>
                    <a:pt x="11406" y="7913"/>
                  </a:lnTo>
                  <a:lnTo>
                    <a:pt x="11211" y="8402"/>
                  </a:lnTo>
                  <a:lnTo>
                    <a:pt x="10991" y="8866"/>
                  </a:lnTo>
                  <a:lnTo>
                    <a:pt x="10722" y="9305"/>
                  </a:lnTo>
                  <a:lnTo>
                    <a:pt x="10429" y="9696"/>
                  </a:lnTo>
                  <a:lnTo>
                    <a:pt x="10087" y="10087"/>
                  </a:lnTo>
                  <a:lnTo>
                    <a:pt x="9697" y="10429"/>
                  </a:lnTo>
                  <a:lnTo>
                    <a:pt x="9281" y="10746"/>
                  </a:lnTo>
                  <a:lnTo>
                    <a:pt x="8842" y="11015"/>
                  </a:lnTo>
                  <a:lnTo>
                    <a:pt x="8378" y="11235"/>
                  </a:lnTo>
                  <a:lnTo>
                    <a:pt x="7889" y="11406"/>
                  </a:lnTo>
                  <a:lnTo>
                    <a:pt x="7376" y="11552"/>
                  </a:lnTo>
                  <a:lnTo>
                    <a:pt x="6863" y="11625"/>
                  </a:lnTo>
                  <a:lnTo>
                    <a:pt x="6302" y="11650"/>
                  </a:lnTo>
                  <a:lnTo>
                    <a:pt x="5764" y="11625"/>
                  </a:lnTo>
                  <a:lnTo>
                    <a:pt x="5227" y="11552"/>
                  </a:lnTo>
                  <a:lnTo>
                    <a:pt x="4714" y="11406"/>
                  </a:lnTo>
                  <a:lnTo>
                    <a:pt x="4226" y="11235"/>
                  </a:lnTo>
                  <a:lnTo>
                    <a:pt x="3762" y="11015"/>
                  </a:lnTo>
                  <a:lnTo>
                    <a:pt x="3322" y="10746"/>
                  </a:lnTo>
                  <a:lnTo>
                    <a:pt x="2931" y="10429"/>
                  </a:lnTo>
                  <a:lnTo>
                    <a:pt x="2541" y="10087"/>
                  </a:lnTo>
                  <a:lnTo>
                    <a:pt x="2199" y="9696"/>
                  </a:lnTo>
                  <a:lnTo>
                    <a:pt x="1881" y="9305"/>
                  </a:lnTo>
                  <a:lnTo>
                    <a:pt x="1613" y="8866"/>
                  </a:lnTo>
                  <a:lnTo>
                    <a:pt x="1393" y="8402"/>
                  </a:lnTo>
                  <a:lnTo>
                    <a:pt x="1222" y="7913"/>
                  </a:lnTo>
                  <a:lnTo>
                    <a:pt x="1075" y="7400"/>
                  </a:lnTo>
                  <a:lnTo>
                    <a:pt x="1002" y="6863"/>
                  </a:lnTo>
                  <a:lnTo>
                    <a:pt x="978" y="6326"/>
                  </a:lnTo>
                  <a:lnTo>
                    <a:pt x="1002" y="5764"/>
                  </a:lnTo>
                  <a:lnTo>
                    <a:pt x="1075" y="5251"/>
                  </a:lnTo>
                  <a:lnTo>
                    <a:pt x="1222" y="4738"/>
                  </a:lnTo>
                  <a:lnTo>
                    <a:pt x="1393" y="4250"/>
                  </a:lnTo>
                  <a:lnTo>
                    <a:pt x="1613" y="3786"/>
                  </a:lnTo>
                  <a:lnTo>
                    <a:pt x="1881" y="3346"/>
                  </a:lnTo>
                  <a:lnTo>
                    <a:pt x="2199" y="2931"/>
                  </a:lnTo>
                  <a:lnTo>
                    <a:pt x="2541" y="2540"/>
                  </a:lnTo>
                  <a:lnTo>
                    <a:pt x="2931" y="2198"/>
                  </a:lnTo>
                  <a:lnTo>
                    <a:pt x="3322" y="1905"/>
                  </a:lnTo>
                  <a:lnTo>
                    <a:pt x="3762" y="1636"/>
                  </a:lnTo>
                  <a:lnTo>
                    <a:pt x="4226" y="1417"/>
                  </a:lnTo>
                  <a:lnTo>
                    <a:pt x="4714" y="1221"/>
                  </a:lnTo>
                  <a:lnTo>
                    <a:pt x="5227" y="1099"/>
                  </a:lnTo>
                  <a:lnTo>
                    <a:pt x="5764" y="1026"/>
                  </a:lnTo>
                  <a:lnTo>
                    <a:pt x="6302" y="977"/>
                  </a:lnTo>
                  <a:close/>
                  <a:moveTo>
                    <a:pt x="6302" y="0"/>
                  </a:moveTo>
                  <a:lnTo>
                    <a:pt x="5984" y="24"/>
                  </a:lnTo>
                  <a:lnTo>
                    <a:pt x="5667" y="49"/>
                  </a:lnTo>
                  <a:lnTo>
                    <a:pt x="5349" y="73"/>
                  </a:lnTo>
                  <a:lnTo>
                    <a:pt x="5032" y="147"/>
                  </a:lnTo>
                  <a:lnTo>
                    <a:pt x="4739" y="220"/>
                  </a:lnTo>
                  <a:lnTo>
                    <a:pt x="4446" y="293"/>
                  </a:lnTo>
                  <a:lnTo>
                    <a:pt x="4153" y="391"/>
                  </a:lnTo>
                  <a:lnTo>
                    <a:pt x="3859" y="513"/>
                  </a:lnTo>
                  <a:lnTo>
                    <a:pt x="3566" y="635"/>
                  </a:lnTo>
                  <a:lnTo>
                    <a:pt x="3298" y="782"/>
                  </a:lnTo>
                  <a:lnTo>
                    <a:pt x="3029" y="928"/>
                  </a:lnTo>
                  <a:lnTo>
                    <a:pt x="2785" y="1075"/>
                  </a:lnTo>
                  <a:lnTo>
                    <a:pt x="2296" y="1441"/>
                  </a:lnTo>
                  <a:lnTo>
                    <a:pt x="1857" y="1856"/>
                  </a:lnTo>
                  <a:lnTo>
                    <a:pt x="1442" y="2296"/>
                  </a:lnTo>
                  <a:lnTo>
                    <a:pt x="1075" y="2784"/>
                  </a:lnTo>
                  <a:lnTo>
                    <a:pt x="904" y="3053"/>
                  </a:lnTo>
                  <a:lnTo>
                    <a:pt x="758" y="3322"/>
                  </a:lnTo>
                  <a:lnTo>
                    <a:pt x="611" y="3590"/>
                  </a:lnTo>
                  <a:lnTo>
                    <a:pt x="489" y="3859"/>
                  </a:lnTo>
                  <a:lnTo>
                    <a:pt x="391" y="4152"/>
                  </a:lnTo>
                  <a:lnTo>
                    <a:pt x="294" y="4445"/>
                  </a:lnTo>
                  <a:lnTo>
                    <a:pt x="196" y="4738"/>
                  </a:lnTo>
                  <a:lnTo>
                    <a:pt x="123" y="5056"/>
                  </a:lnTo>
                  <a:lnTo>
                    <a:pt x="74" y="5349"/>
                  </a:lnTo>
                  <a:lnTo>
                    <a:pt x="25" y="5666"/>
                  </a:lnTo>
                  <a:lnTo>
                    <a:pt x="1" y="5984"/>
                  </a:lnTo>
                  <a:lnTo>
                    <a:pt x="1" y="6326"/>
                  </a:lnTo>
                  <a:lnTo>
                    <a:pt x="1" y="6643"/>
                  </a:lnTo>
                  <a:lnTo>
                    <a:pt x="25" y="6961"/>
                  </a:lnTo>
                  <a:lnTo>
                    <a:pt x="74" y="7278"/>
                  </a:lnTo>
                  <a:lnTo>
                    <a:pt x="123" y="7596"/>
                  </a:lnTo>
                  <a:lnTo>
                    <a:pt x="196" y="7889"/>
                  </a:lnTo>
                  <a:lnTo>
                    <a:pt x="294" y="8206"/>
                  </a:lnTo>
                  <a:lnTo>
                    <a:pt x="391" y="8499"/>
                  </a:lnTo>
                  <a:lnTo>
                    <a:pt x="489" y="8768"/>
                  </a:lnTo>
                  <a:lnTo>
                    <a:pt x="611" y="9061"/>
                  </a:lnTo>
                  <a:lnTo>
                    <a:pt x="758" y="9330"/>
                  </a:lnTo>
                  <a:lnTo>
                    <a:pt x="904" y="9598"/>
                  </a:lnTo>
                  <a:lnTo>
                    <a:pt x="1075" y="9843"/>
                  </a:lnTo>
                  <a:lnTo>
                    <a:pt x="1442" y="10331"/>
                  </a:lnTo>
                  <a:lnTo>
                    <a:pt x="1857" y="10771"/>
                  </a:lnTo>
                  <a:lnTo>
                    <a:pt x="2296" y="11186"/>
                  </a:lnTo>
                  <a:lnTo>
                    <a:pt x="2785" y="11552"/>
                  </a:lnTo>
                  <a:lnTo>
                    <a:pt x="3029" y="11723"/>
                  </a:lnTo>
                  <a:lnTo>
                    <a:pt x="3298" y="11870"/>
                  </a:lnTo>
                  <a:lnTo>
                    <a:pt x="3566" y="12016"/>
                  </a:lnTo>
                  <a:lnTo>
                    <a:pt x="3859" y="12138"/>
                  </a:lnTo>
                  <a:lnTo>
                    <a:pt x="4153" y="12236"/>
                  </a:lnTo>
                  <a:lnTo>
                    <a:pt x="4446" y="12334"/>
                  </a:lnTo>
                  <a:lnTo>
                    <a:pt x="4739" y="12431"/>
                  </a:lnTo>
                  <a:lnTo>
                    <a:pt x="5032" y="12505"/>
                  </a:lnTo>
                  <a:lnTo>
                    <a:pt x="5349" y="12553"/>
                  </a:lnTo>
                  <a:lnTo>
                    <a:pt x="5667" y="12602"/>
                  </a:lnTo>
                  <a:lnTo>
                    <a:pt x="5984" y="12627"/>
                  </a:lnTo>
                  <a:lnTo>
                    <a:pt x="6644" y="12627"/>
                  </a:lnTo>
                  <a:lnTo>
                    <a:pt x="6961" y="12602"/>
                  </a:lnTo>
                  <a:lnTo>
                    <a:pt x="7279" y="12553"/>
                  </a:lnTo>
                  <a:lnTo>
                    <a:pt x="7572" y="12505"/>
                  </a:lnTo>
                  <a:lnTo>
                    <a:pt x="7889" y="12431"/>
                  </a:lnTo>
                  <a:lnTo>
                    <a:pt x="8182" y="12334"/>
                  </a:lnTo>
                  <a:lnTo>
                    <a:pt x="8475" y="12236"/>
                  </a:lnTo>
                  <a:lnTo>
                    <a:pt x="8768" y="12138"/>
                  </a:lnTo>
                  <a:lnTo>
                    <a:pt x="9037" y="12016"/>
                  </a:lnTo>
                  <a:lnTo>
                    <a:pt x="9306" y="11870"/>
                  </a:lnTo>
                  <a:lnTo>
                    <a:pt x="9574" y="11723"/>
                  </a:lnTo>
                  <a:lnTo>
                    <a:pt x="9843" y="11552"/>
                  </a:lnTo>
                  <a:lnTo>
                    <a:pt x="10332" y="11186"/>
                  </a:lnTo>
                  <a:lnTo>
                    <a:pt x="10771" y="10771"/>
                  </a:lnTo>
                  <a:lnTo>
                    <a:pt x="11186" y="10331"/>
                  </a:lnTo>
                  <a:lnTo>
                    <a:pt x="11553" y="9843"/>
                  </a:lnTo>
                  <a:lnTo>
                    <a:pt x="11699" y="9598"/>
                  </a:lnTo>
                  <a:lnTo>
                    <a:pt x="11846" y="9330"/>
                  </a:lnTo>
                  <a:lnTo>
                    <a:pt x="11992" y="9061"/>
                  </a:lnTo>
                  <a:lnTo>
                    <a:pt x="12114" y="8768"/>
                  </a:lnTo>
                  <a:lnTo>
                    <a:pt x="12237" y="8499"/>
                  </a:lnTo>
                  <a:lnTo>
                    <a:pt x="12334" y="8206"/>
                  </a:lnTo>
                  <a:lnTo>
                    <a:pt x="12432" y="7889"/>
                  </a:lnTo>
                  <a:lnTo>
                    <a:pt x="12481" y="7596"/>
                  </a:lnTo>
                  <a:lnTo>
                    <a:pt x="12554" y="7278"/>
                  </a:lnTo>
                  <a:lnTo>
                    <a:pt x="12578" y="6961"/>
                  </a:lnTo>
                  <a:lnTo>
                    <a:pt x="12603" y="6643"/>
                  </a:lnTo>
                  <a:lnTo>
                    <a:pt x="12627" y="6326"/>
                  </a:lnTo>
                  <a:lnTo>
                    <a:pt x="12603" y="5984"/>
                  </a:lnTo>
                  <a:lnTo>
                    <a:pt x="12578" y="5666"/>
                  </a:lnTo>
                  <a:lnTo>
                    <a:pt x="12554" y="5349"/>
                  </a:lnTo>
                  <a:lnTo>
                    <a:pt x="12481" y="5056"/>
                  </a:lnTo>
                  <a:lnTo>
                    <a:pt x="12432" y="4738"/>
                  </a:lnTo>
                  <a:lnTo>
                    <a:pt x="12334" y="4445"/>
                  </a:lnTo>
                  <a:lnTo>
                    <a:pt x="12237" y="4152"/>
                  </a:lnTo>
                  <a:lnTo>
                    <a:pt x="12114" y="3859"/>
                  </a:lnTo>
                  <a:lnTo>
                    <a:pt x="11992" y="3590"/>
                  </a:lnTo>
                  <a:lnTo>
                    <a:pt x="11846" y="3322"/>
                  </a:lnTo>
                  <a:lnTo>
                    <a:pt x="11699" y="3053"/>
                  </a:lnTo>
                  <a:lnTo>
                    <a:pt x="11553" y="2784"/>
                  </a:lnTo>
                  <a:lnTo>
                    <a:pt x="11186" y="2296"/>
                  </a:lnTo>
                  <a:lnTo>
                    <a:pt x="10771" y="1856"/>
                  </a:lnTo>
                  <a:lnTo>
                    <a:pt x="10332" y="1441"/>
                  </a:lnTo>
                  <a:lnTo>
                    <a:pt x="9843" y="1075"/>
                  </a:lnTo>
                  <a:lnTo>
                    <a:pt x="9574" y="928"/>
                  </a:lnTo>
                  <a:lnTo>
                    <a:pt x="9306" y="782"/>
                  </a:lnTo>
                  <a:lnTo>
                    <a:pt x="9037" y="635"/>
                  </a:lnTo>
                  <a:lnTo>
                    <a:pt x="8768" y="513"/>
                  </a:lnTo>
                  <a:lnTo>
                    <a:pt x="8475" y="391"/>
                  </a:lnTo>
                  <a:lnTo>
                    <a:pt x="8182" y="293"/>
                  </a:lnTo>
                  <a:lnTo>
                    <a:pt x="7889" y="220"/>
                  </a:lnTo>
                  <a:lnTo>
                    <a:pt x="7572" y="147"/>
                  </a:lnTo>
                  <a:lnTo>
                    <a:pt x="7279" y="73"/>
                  </a:lnTo>
                  <a:lnTo>
                    <a:pt x="6961" y="49"/>
                  </a:lnTo>
                  <a:lnTo>
                    <a:pt x="6644" y="24"/>
                  </a:lnTo>
                  <a:lnTo>
                    <a:pt x="6302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Shape 209"/>
            <p:cNvSpPr/>
            <p:nvPr/>
          </p:nvSpPr>
          <p:spPr>
            <a:xfrm>
              <a:off x="3992525" y="3021125"/>
              <a:ext cx="242425" cy="242425"/>
            </a:xfrm>
            <a:custGeom>
              <a:avLst/>
              <a:gdLst/>
              <a:ahLst/>
              <a:cxnLst/>
              <a:rect l="0" t="0" r="0" b="0"/>
              <a:pathLst>
                <a:path w="9697" h="9697" extrusionOk="0">
                  <a:moveTo>
                    <a:pt x="4934" y="1466"/>
                  </a:moveTo>
                  <a:lnTo>
                    <a:pt x="5008" y="1490"/>
                  </a:lnTo>
                  <a:lnTo>
                    <a:pt x="5081" y="1539"/>
                  </a:lnTo>
                  <a:lnTo>
                    <a:pt x="5154" y="1588"/>
                  </a:lnTo>
                  <a:lnTo>
                    <a:pt x="5203" y="1637"/>
                  </a:lnTo>
                  <a:lnTo>
                    <a:pt x="5252" y="1734"/>
                  </a:lnTo>
                  <a:lnTo>
                    <a:pt x="5276" y="1808"/>
                  </a:lnTo>
                  <a:lnTo>
                    <a:pt x="5276" y="1905"/>
                  </a:lnTo>
                  <a:lnTo>
                    <a:pt x="5276" y="1979"/>
                  </a:lnTo>
                  <a:lnTo>
                    <a:pt x="5252" y="2076"/>
                  </a:lnTo>
                  <a:lnTo>
                    <a:pt x="5203" y="2150"/>
                  </a:lnTo>
                  <a:lnTo>
                    <a:pt x="5154" y="2198"/>
                  </a:lnTo>
                  <a:lnTo>
                    <a:pt x="5081" y="2247"/>
                  </a:lnTo>
                  <a:lnTo>
                    <a:pt x="5008" y="2296"/>
                  </a:lnTo>
                  <a:lnTo>
                    <a:pt x="4934" y="2321"/>
                  </a:lnTo>
                  <a:lnTo>
                    <a:pt x="4837" y="2345"/>
                  </a:lnTo>
                  <a:lnTo>
                    <a:pt x="4593" y="2345"/>
                  </a:lnTo>
                  <a:lnTo>
                    <a:pt x="4348" y="2394"/>
                  </a:lnTo>
                  <a:lnTo>
                    <a:pt x="4104" y="2443"/>
                  </a:lnTo>
                  <a:lnTo>
                    <a:pt x="3860" y="2540"/>
                  </a:lnTo>
                  <a:lnTo>
                    <a:pt x="3640" y="2638"/>
                  </a:lnTo>
                  <a:lnTo>
                    <a:pt x="3445" y="2760"/>
                  </a:lnTo>
                  <a:lnTo>
                    <a:pt x="3249" y="2907"/>
                  </a:lnTo>
                  <a:lnTo>
                    <a:pt x="3054" y="3078"/>
                  </a:lnTo>
                  <a:lnTo>
                    <a:pt x="2907" y="3249"/>
                  </a:lnTo>
                  <a:lnTo>
                    <a:pt x="2761" y="3444"/>
                  </a:lnTo>
                  <a:lnTo>
                    <a:pt x="2639" y="3664"/>
                  </a:lnTo>
                  <a:lnTo>
                    <a:pt x="2517" y="3884"/>
                  </a:lnTo>
                  <a:lnTo>
                    <a:pt x="2443" y="4103"/>
                  </a:lnTo>
                  <a:lnTo>
                    <a:pt x="2370" y="4348"/>
                  </a:lnTo>
                  <a:lnTo>
                    <a:pt x="2346" y="4592"/>
                  </a:lnTo>
                  <a:lnTo>
                    <a:pt x="2321" y="4861"/>
                  </a:lnTo>
                  <a:lnTo>
                    <a:pt x="2321" y="4934"/>
                  </a:lnTo>
                  <a:lnTo>
                    <a:pt x="2297" y="5032"/>
                  </a:lnTo>
                  <a:lnTo>
                    <a:pt x="2248" y="5105"/>
                  </a:lnTo>
                  <a:lnTo>
                    <a:pt x="2199" y="5154"/>
                  </a:lnTo>
                  <a:lnTo>
                    <a:pt x="2126" y="5227"/>
                  </a:lnTo>
                  <a:lnTo>
                    <a:pt x="2053" y="5251"/>
                  </a:lnTo>
                  <a:lnTo>
                    <a:pt x="1979" y="5276"/>
                  </a:lnTo>
                  <a:lnTo>
                    <a:pt x="1882" y="5300"/>
                  </a:lnTo>
                  <a:lnTo>
                    <a:pt x="1808" y="5276"/>
                  </a:lnTo>
                  <a:lnTo>
                    <a:pt x="1711" y="5251"/>
                  </a:lnTo>
                  <a:lnTo>
                    <a:pt x="1637" y="5227"/>
                  </a:lnTo>
                  <a:lnTo>
                    <a:pt x="1564" y="5154"/>
                  </a:lnTo>
                  <a:lnTo>
                    <a:pt x="1515" y="5105"/>
                  </a:lnTo>
                  <a:lnTo>
                    <a:pt x="1491" y="5032"/>
                  </a:lnTo>
                  <a:lnTo>
                    <a:pt x="1466" y="4934"/>
                  </a:lnTo>
                  <a:lnTo>
                    <a:pt x="1442" y="4861"/>
                  </a:lnTo>
                  <a:lnTo>
                    <a:pt x="1466" y="4494"/>
                  </a:lnTo>
                  <a:lnTo>
                    <a:pt x="1515" y="4177"/>
                  </a:lnTo>
                  <a:lnTo>
                    <a:pt x="1588" y="3835"/>
                  </a:lnTo>
                  <a:lnTo>
                    <a:pt x="1711" y="3542"/>
                  </a:lnTo>
                  <a:lnTo>
                    <a:pt x="1857" y="3224"/>
                  </a:lnTo>
                  <a:lnTo>
                    <a:pt x="2028" y="2956"/>
                  </a:lnTo>
                  <a:lnTo>
                    <a:pt x="2223" y="2687"/>
                  </a:lnTo>
                  <a:lnTo>
                    <a:pt x="2443" y="2443"/>
                  </a:lnTo>
                  <a:lnTo>
                    <a:pt x="2688" y="2223"/>
                  </a:lnTo>
                  <a:lnTo>
                    <a:pt x="2956" y="2028"/>
                  </a:lnTo>
                  <a:lnTo>
                    <a:pt x="3225" y="1857"/>
                  </a:lnTo>
                  <a:lnTo>
                    <a:pt x="3518" y="1710"/>
                  </a:lnTo>
                  <a:lnTo>
                    <a:pt x="3835" y="1612"/>
                  </a:lnTo>
                  <a:lnTo>
                    <a:pt x="4153" y="1515"/>
                  </a:lnTo>
                  <a:lnTo>
                    <a:pt x="4495" y="1466"/>
                  </a:lnTo>
                  <a:close/>
                  <a:moveTo>
                    <a:pt x="4837" y="0"/>
                  </a:moveTo>
                  <a:lnTo>
                    <a:pt x="4348" y="25"/>
                  </a:lnTo>
                  <a:lnTo>
                    <a:pt x="3860" y="98"/>
                  </a:lnTo>
                  <a:lnTo>
                    <a:pt x="3396" y="220"/>
                  </a:lnTo>
                  <a:lnTo>
                    <a:pt x="2956" y="391"/>
                  </a:lnTo>
                  <a:lnTo>
                    <a:pt x="2541" y="587"/>
                  </a:lnTo>
                  <a:lnTo>
                    <a:pt x="2150" y="831"/>
                  </a:lnTo>
                  <a:lnTo>
                    <a:pt x="1759" y="1124"/>
                  </a:lnTo>
                  <a:lnTo>
                    <a:pt x="1418" y="1441"/>
                  </a:lnTo>
                  <a:lnTo>
                    <a:pt x="1100" y="1783"/>
                  </a:lnTo>
                  <a:lnTo>
                    <a:pt x="831" y="2150"/>
                  </a:lnTo>
                  <a:lnTo>
                    <a:pt x="587" y="2540"/>
                  </a:lnTo>
                  <a:lnTo>
                    <a:pt x="392" y="2980"/>
                  </a:lnTo>
                  <a:lnTo>
                    <a:pt x="221" y="3420"/>
                  </a:lnTo>
                  <a:lnTo>
                    <a:pt x="99" y="3884"/>
                  </a:lnTo>
                  <a:lnTo>
                    <a:pt x="25" y="4348"/>
                  </a:lnTo>
                  <a:lnTo>
                    <a:pt x="1" y="4861"/>
                  </a:lnTo>
                  <a:lnTo>
                    <a:pt x="25" y="5349"/>
                  </a:lnTo>
                  <a:lnTo>
                    <a:pt x="99" y="5838"/>
                  </a:lnTo>
                  <a:lnTo>
                    <a:pt x="221" y="6302"/>
                  </a:lnTo>
                  <a:lnTo>
                    <a:pt x="392" y="6741"/>
                  </a:lnTo>
                  <a:lnTo>
                    <a:pt x="587" y="7156"/>
                  </a:lnTo>
                  <a:lnTo>
                    <a:pt x="831" y="7547"/>
                  </a:lnTo>
                  <a:lnTo>
                    <a:pt x="1100" y="7938"/>
                  </a:lnTo>
                  <a:lnTo>
                    <a:pt x="1418" y="8280"/>
                  </a:lnTo>
                  <a:lnTo>
                    <a:pt x="1759" y="8597"/>
                  </a:lnTo>
                  <a:lnTo>
                    <a:pt x="2150" y="8866"/>
                  </a:lnTo>
                  <a:lnTo>
                    <a:pt x="2541" y="9110"/>
                  </a:lnTo>
                  <a:lnTo>
                    <a:pt x="2956" y="9306"/>
                  </a:lnTo>
                  <a:lnTo>
                    <a:pt x="3396" y="9477"/>
                  </a:lnTo>
                  <a:lnTo>
                    <a:pt x="3860" y="9599"/>
                  </a:lnTo>
                  <a:lnTo>
                    <a:pt x="4348" y="9672"/>
                  </a:lnTo>
                  <a:lnTo>
                    <a:pt x="4837" y="9696"/>
                  </a:lnTo>
                  <a:lnTo>
                    <a:pt x="5350" y="9672"/>
                  </a:lnTo>
                  <a:lnTo>
                    <a:pt x="5814" y="9599"/>
                  </a:lnTo>
                  <a:lnTo>
                    <a:pt x="6278" y="9477"/>
                  </a:lnTo>
                  <a:lnTo>
                    <a:pt x="6717" y="9306"/>
                  </a:lnTo>
                  <a:lnTo>
                    <a:pt x="7157" y="9110"/>
                  </a:lnTo>
                  <a:lnTo>
                    <a:pt x="7548" y="8866"/>
                  </a:lnTo>
                  <a:lnTo>
                    <a:pt x="7914" y="8597"/>
                  </a:lnTo>
                  <a:lnTo>
                    <a:pt x="8256" y="8280"/>
                  </a:lnTo>
                  <a:lnTo>
                    <a:pt x="8573" y="7938"/>
                  </a:lnTo>
                  <a:lnTo>
                    <a:pt x="8867" y="7547"/>
                  </a:lnTo>
                  <a:lnTo>
                    <a:pt x="9111" y="7156"/>
                  </a:lnTo>
                  <a:lnTo>
                    <a:pt x="9306" y="6741"/>
                  </a:lnTo>
                  <a:lnTo>
                    <a:pt x="9477" y="6302"/>
                  </a:lnTo>
                  <a:lnTo>
                    <a:pt x="9599" y="5838"/>
                  </a:lnTo>
                  <a:lnTo>
                    <a:pt x="9673" y="5349"/>
                  </a:lnTo>
                  <a:lnTo>
                    <a:pt x="9697" y="4861"/>
                  </a:lnTo>
                  <a:lnTo>
                    <a:pt x="9673" y="4348"/>
                  </a:lnTo>
                  <a:lnTo>
                    <a:pt x="9599" y="3884"/>
                  </a:lnTo>
                  <a:lnTo>
                    <a:pt x="9477" y="3420"/>
                  </a:lnTo>
                  <a:lnTo>
                    <a:pt x="9306" y="2980"/>
                  </a:lnTo>
                  <a:lnTo>
                    <a:pt x="9111" y="2540"/>
                  </a:lnTo>
                  <a:lnTo>
                    <a:pt x="8867" y="2150"/>
                  </a:lnTo>
                  <a:lnTo>
                    <a:pt x="8573" y="1783"/>
                  </a:lnTo>
                  <a:lnTo>
                    <a:pt x="8256" y="1441"/>
                  </a:lnTo>
                  <a:lnTo>
                    <a:pt x="7914" y="1124"/>
                  </a:lnTo>
                  <a:lnTo>
                    <a:pt x="7548" y="831"/>
                  </a:lnTo>
                  <a:lnTo>
                    <a:pt x="7157" y="587"/>
                  </a:lnTo>
                  <a:lnTo>
                    <a:pt x="6717" y="391"/>
                  </a:lnTo>
                  <a:lnTo>
                    <a:pt x="6278" y="220"/>
                  </a:lnTo>
                  <a:lnTo>
                    <a:pt x="5814" y="98"/>
                  </a:lnTo>
                  <a:lnTo>
                    <a:pt x="5350" y="25"/>
                  </a:lnTo>
                  <a:lnTo>
                    <a:pt x="4837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Shape 210"/>
            <p:cNvSpPr/>
            <p:nvPr/>
          </p:nvSpPr>
          <p:spPr>
            <a:xfrm>
              <a:off x="4215400" y="3253150"/>
              <a:ext cx="154500" cy="153875"/>
            </a:xfrm>
            <a:custGeom>
              <a:avLst/>
              <a:gdLst/>
              <a:ahLst/>
              <a:cxnLst/>
              <a:rect l="0" t="0" r="0" b="0"/>
              <a:pathLst>
                <a:path w="6180" h="6155" extrusionOk="0">
                  <a:moveTo>
                    <a:pt x="1075" y="0"/>
                  </a:moveTo>
                  <a:lnTo>
                    <a:pt x="831" y="269"/>
                  </a:lnTo>
                  <a:lnTo>
                    <a:pt x="562" y="537"/>
                  </a:lnTo>
                  <a:lnTo>
                    <a:pt x="293" y="782"/>
                  </a:lnTo>
                  <a:lnTo>
                    <a:pt x="0" y="1026"/>
                  </a:lnTo>
                  <a:lnTo>
                    <a:pt x="4983" y="6008"/>
                  </a:lnTo>
                  <a:lnTo>
                    <a:pt x="5056" y="6057"/>
                  </a:lnTo>
                  <a:lnTo>
                    <a:pt x="5129" y="6106"/>
                  </a:lnTo>
                  <a:lnTo>
                    <a:pt x="5227" y="6130"/>
                  </a:lnTo>
                  <a:lnTo>
                    <a:pt x="5325" y="6155"/>
                  </a:lnTo>
                  <a:lnTo>
                    <a:pt x="5422" y="6130"/>
                  </a:lnTo>
                  <a:lnTo>
                    <a:pt x="5496" y="6106"/>
                  </a:lnTo>
                  <a:lnTo>
                    <a:pt x="5593" y="6057"/>
                  </a:lnTo>
                  <a:lnTo>
                    <a:pt x="5667" y="6008"/>
                  </a:lnTo>
                  <a:lnTo>
                    <a:pt x="6033" y="5642"/>
                  </a:lnTo>
                  <a:lnTo>
                    <a:pt x="6106" y="5569"/>
                  </a:lnTo>
                  <a:lnTo>
                    <a:pt x="6155" y="5471"/>
                  </a:lnTo>
                  <a:lnTo>
                    <a:pt x="6179" y="5373"/>
                  </a:lnTo>
                  <a:lnTo>
                    <a:pt x="6179" y="5300"/>
                  </a:lnTo>
                  <a:lnTo>
                    <a:pt x="6179" y="5202"/>
                  </a:lnTo>
                  <a:lnTo>
                    <a:pt x="6155" y="5105"/>
                  </a:lnTo>
                  <a:lnTo>
                    <a:pt x="6106" y="5031"/>
                  </a:lnTo>
                  <a:lnTo>
                    <a:pt x="6033" y="4934"/>
                  </a:lnTo>
                  <a:lnTo>
                    <a:pt x="1075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4667615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499730" y="2161800"/>
            <a:ext cx="7581014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 algn="l">
              <a:buNone/>
            </a:pPr>
            <a:r>
              <a:rPr lang="es-ES" i="0" dirty="0">
                <a:solidFill>
                  <a:srgbClr val="0070C0"/>
                </a:solidFill>
              </a:rPr>
              <a:t>SELECT</a:t>
            </a:r>
            <a:r>
              <a:rPr lang="es-ES" i="0" dirty="0"/>
              <a:t> * </a:t>
            </a:r>
          </a:p>
          <a:p>
            <a:pPr marL="0" indent="0" algn="l">
              <a:buNone/>
            </a:pPr>
            <a:r>
              <a:rPr lang="es-ES" i="0" dirty="0">
                <a:solidFill>
                  <a:srgbClr val="0070C0"/>
                </a:solidFill>
              </a:rPr>
              <a:t>FROM</a:t>
            </a:r>
            <a:r>
              <a:rPr lang="es-ES" i="0" dirty="0"/>
              <a:t> </a:t>
            </a:r>
            <a:r>
              <a:rPr lang="es-ES" i="0" dirty="0" err="1"/>
              <a:t>drive_stats</a:t>
            </a:r>
            <a:r>
              <a:rPr lang="es-ES" i="0" dirty="0"/>
              <a:t> </a:t>
            </a:r>
          </a:p>
          <a:p>
            <a:pPr marL="0" indent="0" algn="l">
              <a:buNone/>
            </a:pPr>
            <a:r>
              <a:rPr lang="es-ES" dirty="0">
                <a:solidFill>
                  <a:srgbClr val="0070C0"/>
                </a:solidFill>
              </a:rPr>
              <a:t>WHERE</a:t>
            </a:r>
            <a:r>
              <a:rPr lang="es-ES" dirty="0"/>
              <a:t> </a:t>
            </a:r>
          </a:p>
          <a:p>
            <a:pPr marL="0" indent="0" algn="l">
              <a:buNone/>
            </a:pPr>
            <a:r>
              <a:rPr lang="es-ES" dirty="0"/>
              <a:t>serial_number == ‘</a:t>
            </a:r>
            <a:r>
              <a:rPr lang="es-ES" sz="3200" i="0" dirty="0">
                <a:solidFill>
                  <a:srgbClr val="FF0000"/>
                </a:solidFill>
                <a:latin typeface="Calibri" panose="020F0502020204030204" pitchFamily="34" charset="0"/>
              </a:rPr>
              <a:t>PL1331LAHG1S4H</a:t>
            </a:r>
            <a:r>
              <a:rPr lang="es-ES" sz="3200" i="0" dirty="0">
                <a:solidFill>
                  <a:srgbClr val="000000"/>
                </a:solidFill>
                <a:latin typeface="Calibri" panose="020F0502020204030204" pitchFamily="34" charset="0"/>
              </a:rPr>
              <a:t>’ </a:t>
            </a:r>
          </a:p>
          <a:p>
            <a:pPr marL="0" indent="0" algn="l">
              <a:buNone/>
            </a:pPr>
            <a:r>
              <a:rPr lang="es-ES" dirty="0">
                <a:solidFill>
                  <a:srgbClr val="0070C0"/>
                </a:solidFill>
              </a:rPr>
              <a:t>AND </a:t>
            </a:r>
            <a:r>
              <a:rPr lang="es-ES" dirty="0" err="1"/>
              <a:t>failure</a:t>
            </a:r>
            <a:r>
              <a:rPr lang="es-ES" dirty="0"/>
              <a:t> == </a:t>
            </a:r>
            <a:r>
              <a:rPr lang="es-ES" dirty="0">
                <a:solidFill>
                  <a:srgbClr val="00B050"/>
                </a:solidFill>
              </a:rPr>
              <a:t>1</a:t>
            </a:r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s-ES" i="0" dirty="0"/>
              <a:t> </a:t>
            </a:r>
            <a:endParaRPr i="0" dirty="0"/>
          </a:p>
        </p:txBody>
      </p:sp>
      <p:sp>
        <p:nvSpPr>
          <p:cNvPr id="96" name="Shape 96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890355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/>
              <a:t>Dos </a:t>
            </a:r>
            <a:r>
              <a:rPr lang="en" sz="4000" dirty="0" err="1"/>
              <a:t>posibles</a:t>
            </a:r>
            <a:r>
              <a:rPr lang="en" sz="4000" dirty="0"/>
              <a:t> </a:t>
            </a:r>
            <a:r>
              <a:rPr lang="en" sz="4000" dirty="0" err="1"/>
              <a:t>ejecuci</a:t>
            </a:r>
            <a:r>
              <a:rPr lang="es-ES" sz="4000" dirty="0" err="1"/>
              <a:t>ones</a:t>
            </a:r>
            <a:endParaRPr sz="4000" dirty="0"/>
          </a:p>
        </p:txBody>
      </p:sp>
      <p:sp>
        <p:nvSpPr>
          <p:cNvPr id="146" name="Shape 146"/>
          <p:cNvSpPr txBox="1">
            <a:spLocks noGrp="1"/>
          </p:cNvSpPr>
          <p:nvPr>
            <p:ph type="body" idx="3"/>
          </p:nvPr>
        </p:nvSpPr>
        <p:spPr>
          <a:xfrm>
            <a:off x="4167962" y="1828800"/>
            <a:ext cx="3115340" cy="23862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600" b="1" dirty="0"/>
              <a:t>Scan</a:t>
            </a:r>
            <a:endParaRPr sz="1600" b="1" dirty="0"/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s-ES" sz="1600" dirty="0"/>
              <a:t>Iterando registro a registro en toda la tabla</a:t>
            </a:r>
            <a:endParaRPr sz="1600" dirty="0"/>
          </a:p>
        </p:txBody>
      </p:sp>
      <p:sp>
        <p:nvSpPr>
          <p:cNvPr id="147" name="Shape 147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148" name="Shape 148"/>
          <p:cNvSpPr/>
          <p:nvPr/>
        </p:nvSpPr>
        <p:spPr>
          <a:xfrm>
            <a:off x="8055177" y="292676"/>
            <a:ext cx="796167" cy="796157"/>
          </a:xfrm>
          <a:custGeom>
            <a:avLst/>
            <a:gdLst/>
            <a:ahLst/>
            <a:cxnLst/>
            <a:rect l="0" t="0" r="0" b="0"/>
            <a:pathLst>
              <a:path w="16072" h="16071" extrusionOk="0">
                <a:moveTo>
                  <a:pt x="8036" y="0"/>
                </a:moveTo>
                <a:lnTo>
                  <a:pt x="7938" y="24"/>
                </a:lnTo>
                <a:lnTo>
                  <a:pt x="7792" y="98"/>
                </a:lnTo>
                <a:lnTo>
                  <a:pt x="7328" y="366"/>
                </a:lnTo>
                <a:lnTo>
                  <a:pt x="7059" y="537"/>
                </a:lnTo>
                <a:lnTo>
                  <a:pt x="6766" y="757"/>
                </a:lnTo>
                <a:lnTo>
                  <a:pt x="6448" y="977"/>
                </a:lnTo>
                <a:lnTo>
                  <a:pt x="6155" y="1246"/>
                </a:lnTo>
                <a:lnTo>
                  <a:pt x="5887" y="1514"/>
                </a:lnTo>
                <a:lnTo>
                  <a:pt x="5643" y="1807"/>
                </a:lnTo>
                <a:lnTo>
                  <a:pt x="5447" y="2100"/>
                </a:lnTo>
                <a:lnTo>
                  <a:pt x="5374" y="2247"/>
                </a:lnTo>
                <a:lnTo>
                  <a:pt x="5325" y="2418"/>
                </a:lnTo>
                <a:lnTo>
                  <a:pt x="5276" y="2564"/>
                </a:lnTo>
                <a:lnTo>
                  <a:pt x="5252" y="2711"/>
                </a:lnTo>
                <a:lnTo>
                  <a:pt x="5252" y="2858"/>
                </a:lnTo>
                <a:lnTo>
                  <a:pt x="5276" y="3029"/>
                </a:lnTo>
                <a:lnTo>
                  <a:pt x="5325" y="3175"/>
                </a:lnTo>
                <a:lnTo>
                  <a:pt x="5398" y="3322"/>
                </a:lnTo>
                <a:lnTo>
                  <a:pt x="5496" y="3468"/>
                </a:lnTo>
                <a:lnTo>
                  <a:pt x="5618" y="3615"/>
                </a:lnTo>
                <a:lnTo>
                  <a:pt x="5814" y="3761"/>
                </a:lnTo>
                <a:lnTo>
                  <a:pt x="6009" y="3859"/>
                </a:lnTo>
                <a:lnTo>
                  <a:pt x="6204" y="3957"/>
                </a:lnTo>
                <a:lnTo>
                  <a:pt x="6424" y="4005"/>
                </a:lnTo>
                <a:lnTo>
                  <a:pt x="6644" y="4054"/>
                </a:lnTo>
                <a:lnTo>
                  <a:pt x="6864" y="4152"/>
                </a:lnTo>
                <a:lnTo>
                  <a:pt x="7059" y="4250"/>
                </a:lnTo>
                <a:lnTo>
                  <a:pt x="7254" y="4421"/>
                </a:lnTo>
                <a:lnTo>
                  <a:pt x="7425" y="4616"/>
                </a:lnTo>
                <a:lnTo>
                  <a:pt x="7523" y="4836"/>
                </a:lnTo>
                <a:lnTo>
                  <a:pt x="7596" y="5080"/>
                </a:lnTo>
                <a:lnTo>
                  <a:pt x="7621" y="5373"/>
                </a:lnTo>
                <a:lnTo>
                  <a:pt x="7596" y="5569"/>
                </a:lnTo>
                <a:lnTo>
                  <a:pt x="7572" y="5788"/>
                </a:lnTo>
                <a:lnTo>
                  <a:pt x="7499" y="5984"/>
                </a:lnTo>
                <a:lnTo>
                  <a:pt x="7425" y="6179"/>
                </a:lnTo>
                <a:lnTo>
                  <a:pt x="7328" y="6374"/>
                </a:lnTo>
                <a:lnTo>
                  <a:pt x="7206" y="6570"/>
                </a:lnTo>
                <a:lnTo>
                  <a:pt x="7059" y="6741"/>
                </a:lnTo>
                <a:lnTo>
                  <a:pt x="6913" y="6912"/>
                </a:lnTo>
                <a:lnTo>
                  <a:pt x="6742" y="7058"/>
                </a:lnTo>
                <a:lnTo>
                  <a:pt x="6571" y="7205"/>
                </a:lnTo>
                <a:lnTo>
                  <a:pt x="6400" y="7303"/>
                </a:lnTo>
                <a:lnTo>
                  <a:pt x="6204" y="7425"/>
                </a:lnTo>
                <a:lnTo>
                  <a:pt x="6009" y="7498"/>
                </a:lnTo>
                <a:lnTo>
                  <a:pt x="5789" y="7571"/>
                </a:lnTo>
                <a:lnTo>
                  <a:pt x="5569" y="7596"/>
                </a:lnTo>
                <a:lnTo>
                  <a:pt x="5374" y="7620"/>
                </a:lnTo>
                <a:lnTo>
                  <a:pt x="5105" y="7596"/>
                </a:lnTo>
                <a:lnTo>
                  <a:pt x="4861" y="7522"/>
                </a:lnTo>
                <a:lnTo>
                  <a:pt x="4617" y="7425"/>
                </a:lnTo>
                <a:lnTo>
                  <a:pt x="4421" y="7254"/>
                </a:lnTo>
                <a:lnTo>
                  <a:pt x="4250" y="7058"/>
                </a:lnTo>
                <a:lnTo>
                  <a:pt x="4128" y="6839"/>
                </a:lnTo>
                <a:lnTo>
                  <a:pt x="4055" y="6619"/>
                </a:lnTo>
                <a:lnTo>
                  <a:pt x="3982" y="6399"/>
                </a:lnTo>
                <a:lnTo>
                  <a:pt x="3933" y="6204"/>
                </a:lnTo>
                <a:lnTo>
                  <a:pt x="3860" y="6008"/>
                </a:lnTo>
                <a:lnTo>
                  <a:pt x="3762" y="5813"/>
                </a:lnTo>
                <a:lnTo>
                  <a:pt x="3615" y="5617"/>
                </a:lnTo>
                <a:lnTo>
                  <a:pt x="3469" y="5495"/>
                </a:lnTo>
                <a:lnTo>
                  <a:pt x="3322" y="5398"/>
                </a:lnTo>
                <a:lnTo>
                  <a:pt x="3176" y="5324"/>
                </a:lnTo>
                <a:lnTo>
                  <a:pt x="3029" y="5275"/>
                </a:lnTo>
                <a:lnTo>
                  <a:pt x="2858" y="5251"/>
                </a:lnTo>
                <a:lnTo>
                  <a:pt x="2712" y="5251"/>
                </a:lnTo>
                <a:lnTo>
                  <a:pt x="2565" y="5275"/>
                </a:lnTo>
                <a:lnTo>
                  <a:pt x="2419" y="5324"/>
                </a:lnTo>
                <a:lnTo>
                  <a:pt x="2248" y="5373"/>
                </a:lnTo>
                <a:lnTo>
                  <a:pt x="2101" y="5446"/>
                </a:lnTo>
                <a:lnTo>
                  <a:pt x="1808" y="5642"/>
                </a:lnTo>
                <a:lnTo>
                  <a:pt x="1515" y="5886"/>
                </a:lnTo>
                <a:lnTo>
                  <a:pt x="1246" y="6155"/>
                </a:lnTo>
                <a:lnTo>
                  <a:pt x="978" y="6448"/>
                </a:lnTo>
                <a:lnTo>
                  <a:pt x="758" y="6765"/>
                </a:lnTo>
                <a:lnTo>
                  <a:pt x="538" y="7058"/>
                </a:lnTo>
                <a:lnTo>
                  <a:pt x="367" y="7327"/>
                </a:lnTo>
                <a:lnTo>
                  <a:pt x="99" y="7791"/>
                </a:lnTo>
                <a:lnTo>
                  <a:pt x="25" y="7938"/>
                </a:lnTo>
                <a:lnTo>
                  <a:pt x="1" y="8035"/>
                </a:lnTo>
                <a:lnTo>
                  <a:pt x="25" y="8231"/>
                </a:lnTo>
                <a:lnTo>
                  <a:pt x="74" y="8402"/>
                </a:lnTo>
                <a:lnTo>
                  <a:pt x="172" y="8597"/>
                </a:lnTo>
                <a:lnTo>
                  <a:pt x="294" y="8744"/>
                </a:lnTo>
                <a:lnTo>
                  <a:pt x="587" y="9012"/>
                </a:lnTo>
                <a:lnTo>
                  <a:pt x="880" y="9256"/>
                </a:lnTo>
                <a:lnTo>
                  <a:pt x="1417" y="9696"/>
                </a:lnTo>
                <a:lnTo>
                  <a:pt x="1906" y="10062"/>
                </a:lnTo>
                <a:lnTo>
                  <a:pt x="2101" y="10233"/>
                </a:lnTo>
                <a:lnTo>
                  <a:pt x="2297" y="10404"/>
                </a:lnTo>
                <a:lnTo>
                  <a:pt x="2419" y="10575"/>
                </a:lnTo>
                <a:lnTo>
                  <a:pt x="2541" y="10746"/>
                </a:lnTo>
                <a:lnTo>
                  <a:pt x="2590" y="10917"/>
                </a:lnTo>
                <a:lnTo>
                  <a:pt x="2590" y="11113"/>
                </a:lnTo>
                <a:lnTo>
                  <a:pt x="2541" y="11308"/>
                </a:lnTo>
                <a:lnTo>
                  <a:pt x="2443" y="11528"/>
                </a:lnTo>
                <a:lnTo>
                  <a:pt x="2272" y="11772"/>
                </a:lnTo>
                <a:lnTo>
                  <a:pt x="2004" y="12041"/>
                </a:lnTo>
                <a:lnTo>
                  <a:pt x="1833" y="12212"/>
                </a:lnTo>
                <a:lnTo>
                  <a:pt x="1637" y="12309"/>
                </a:lnTo>
                <a:lnTo>
                  <a:pt x="1417" y="12383"/>
                </a:lnTo>
                <a:lnTo>
                  <a:pt x="1222" y="12431"/>
                </a:lnTo>
                <a:lnTo>
                  <a:pt x="1002" y="12480"/>
                </a:lnTo>
                <a:lnTo>
                  <a:pt x="782" y="12578"/>
                </a:lnTo>
                <a:lnTo>
                  <a:pt x="587" y="12700"/>
                </a:lnTo>
                <a:lnTo>
                  <a:pt x="367" y="12871"/>
                </a:lnTo>
                <a:lnTo>
                  <a:pt x="196" y="13066"/>
                </a:lnTo>
                <a:lnTo>
                  <a:pt x="99" y="13286"/>
                </a:lnTo>
                <a:lnTo>
                  <a:pt x="25" y="13530"/>
                </a:lnTo>
                <a:lnTo>
                  <a:pt x="1" y="13799"/>
                </a:lnTo>
                <a:lnTo>
                  <a:pt x="25" y="14019"/>
                </a:lnTo>
                <a:lnTo>
                  <a:pt x="50" y="14239"/>
                </a:lnTo>
                <a:lnTo>
                  <a:pt x="123" y="14434"/>
                </a:lnTo>
                <a:lnTo>
                  <a:pt x="221" y="14654"/>
                </a:lnTo>
                <a:lnTo>
                  <a:pt x="318" y="14825"/>
                </a:lnTo>
                <a:lnTo>
                  <a:pt x="440" y="15020"/>
                </a:lnTo>
                <a:lnTo>
                  <a:pt x="563" y="15191"/>
                </a:lnTo>
                <a:lnTo>
                  <a:pt x="709" y="15362"/>
                </a:lnTo>
                <a:lnTo>
                  <a:pt x="880" y="15509"/>
                </a:lnTo>
                <a:lnTo>
                  <a:pt x="1051" y="15631"/>
                </a:lnTo>
                <a:lnTo>
                  <a:pt x="1246" y="15753"/>
                </a:lnTo>
                <a:lnTo>
                  <a:pt x="1442" y="15875"/>
                </a:lnTo>
                <a:lnTo>
                  <a:pt x="1637" y="15948"/>
                </a:lnTo>
                <a:lnTo>
                  <a:pt x="1857" y="16022"/>
                </a:lnTo>
                <a:lnTo>
                  <a:pt x="2052" y="16046"/>
                </a:lnTo>
                <a:lnTo>
                  <a:pt x="2272" y="16070"/>
                </a:lnTo>
                <a:lnTo>
                  <a:pt x="2541" y="16046"/>
                </a:lnTo>
                <a:lnTo>
                  <a:pt x="2785" y="15973"/>
                </a:lnTo>
                <a:lnTo>
                  <a:pt x="3005" y="15875"/>
                </a:lnTo>
                <a:lnTo>
                  <a:pt x="3200" y="15704"/>
                </a:lnTo>
                <a:lnTo>
                  <a:pt x="3371" y="15509"/>
                </a:lnTo>
                <a:lnTo>
                  <a:pt x="3493" y="15289"/>
                </a:lnTo>
                <a:lnTo>
                  <a:pt x="3567" y="15094"/>
                </a:lnTo>
                <a:lnTo>
                  <a:pt x="3615" y="14874"/>
                </a:lnTo>
                <a:lnTo>
                  <a:pt x="3689" y="14654"/>
                </a:lnTo>
                <a:lnTo>
                  <a:pt x="3762" y="14459"/>
                </a:lnTo>
                <a:lnTo>
                  <a:pt x="3860" y="14239"/>
                </a:lnTo>
                <a:lnTo>
                  <a:pt x="4031" y="14068"/>
                </a:lnTo>
                <a:lnTo>
                  <a:pt x="4299" y="13824"/>
                </a:lnTo>
                <a:lnTo>
                  <a:pt x="4544" y="13628"/>
                </a:lnTo>
                <a:lnTo>
                  <a:pt x="4763" y="13530"/>
                </a:lnTo>
                <a:lnTo>
                  <a:pt x="4959" y="13482"/>
                </a:lnTo>
                <a:lnTo>
                  <a:pt x="5154" y="13482"/>
                </a:lnTo>
                <a:lnTo>
                  <a:pt x="5325" y="13530"/>
                </a:lnTo>
                <a:lnTo>
                  <a:pt x="5496" y="13653"/>
                </a:lnTo>
                <a:lnTo>
                  <a:pt x="5667" y="13775"/>
                </a:lnTo>
                <a:lnTo>
                  <a:pt x="5838" y="13970"/>
                </a:lnTo>
                <a:lnTo>
                  <a:pt x="6009" y="14165"/>
                </a:lnTo>
                <a:lnTo>
                  <a:pt x="6375" y="14654"/>
                </a:lnTo>
                <a:lnTo>
                  <a:pt x="6815" y="15191"/>
                </a:lnTo>
                <a:lnTo>
                  <a:pt x="7059" y="15484"/>
                </a:lnTo>
                <a:lnTo>
                  <a:pt x="7328" y="15777"/>
                </a:lnTo>
                <a:lnTo>
                  <a:pt x="7474" y="15899"/>
                </a:lnTo>
                <a:lnTo>
                  <a:pt x="7670" y="15997"/>
                </a:lnTo>
                <a:lnTo>
                  <a:pt x="7841" y="16046"/>
                </a:lnTo>
                <a:lnTo>
                  <a:pt x="8036" y="16070"/>
                </a:lnTo>
                <a:lnTo>
                  <a:pt x="8134" y="16046"/>
                </a:lnTo>
                <a:lnTo>
                  <a:pt x="8280" y="15973"/>
                </a:lnTo>
                <a:lnTo>
                  <a:pt x="8744" y="15704"/>
                </a:lnTo>
                <a:lnTo>
                  <a:pt x="9013" y="15533"/>
                </a:lnTo>
                <a:lnTo>
                  <a:pt x="9306" y="15313"/>
                </a:lnTo>
                <a:lnTo>
                  <a:pt x="9623" y="15094"/>
                </a:lnTo>
                <a:lnTo>
                  <a:pt x="9917" y="14825"/>
                </a:lnTo>
                <a:lnTo>
                  <a:pt x="10185" y="14556"/>
                </a:lnTo>
                <a:lnTo>
                  <a:pt x="10429" y="14263"/>
                </a:lnTo>
                <a:lnTo>
                  <a:pt x="10625" y="13970"/>
                </a:lnTo>
                <a:lnTo>
                  <a:pt x="10698" y="13824"/>
                </a:lnTo>
                <a:lnTo>
                  <a:pt x="10747" y="13653"/>
                </a:lnTo>
                <a:lnTo>
                  <a:pt x="10796" y="13506"/>
                </a:lnTo>
                <a:lnTo>
                  <a:pt x="10820" y="13359"/>
                </a:lnTo>
                <a:lnTo>
                  <a:pt x="10820" y="13213"/>
                </a:lnTo>
                <a:lnTo>
                  <a:pt x="10796" y="13042"/>
                </a:lnTo>
                <a:lnTo>
                  <a:pt x="10747" y="12895"/>
                </a:lnTo>
                <a:lnTo>
                  <a:pt x="10674" y="12749"/>
                </a:lnTo>
                <a:lnTo>
                  <a:pt x="10576" y="12602"/>
                </a:lnTo>
                <a:lnTo>
                  <a:pt x="10454" y="12456"/>
                </a:lnTo>
                <a:lnTo>
                  <a:pt x="10258" y="12309"/>
                </a:lnTo>
                <a:lnTo>
                  <a:pt x="10063" y="12212"/>
                </a:lnTo>
                <a:lnTo>
                  <a:pt x="9868" y="12138"/>
                </a:lnTo>
                <a:lnTo>
                  <a:pt x="9648" y="12065"/>
                </a:lnTo>
                <a:lnTo>
                  <a:pt x="9428" y="12016"/>
                </a:lnTo>
                <a:lnTo>
                  <a:pt x="9208" y="11919"/>
                </a:lnTo>
                <a:lnTo>
                  <a:pt x="9013" y="11821"/>
                </a:lnTo>
                <a:lnTo>
                  <a:pt x="8818" y="11650"/>
                </a:lnTo>
                <a:lnTo>
                  <a:pt x="8647" y="11454"/>
                </a:lnTo>
                <a:lnTo>
                  <a:pt x="8549" y="11235"/>
                </a:lnTo>
                <a:lnTo>
                  <a:pt x="8476" y="10990"/>
                </a:lnTo>
                <a:lnTo>
                  <a:pt x="8451" y="10697"/>
                </a:lnTo>
                <a:lnTo>
                  <a:pt x="8476" y="10502"/>
                </a:lnTo>
                <a:lnTo>
                  <a:pt x="8500" y="10282"/>
                </a:lnTo>
                <a:lnTo>
                  <a:pt x="8573" y="10087"/>
                </a:lnTo>
                <a:lnTo>
                  <a:pt x="8647" y="9891"/>
                </a:lnTo>
                <a:lnTo>
                  <a:pt x="8744" y="9696"/>
                </a:lnTo>
                <a:lnTo>
                  <a:pt x="8866" y="9501"/>
                </a:lnTo>
                <a:lnTo>
                  <a:pt x="9013" y="9330"/>
                </a:lnTo>
                <a:lnTo>
                  <a:pt x="9159" y="9159"/>
                </a:lnTo>
                <a:lnTo>
                  <a:pt x="9330" y="9012"/>
                </a:lnTo>
                <a:lnTo>
                  <a:pt x="9501" y="8890"/>
                </a:lnTo>
                <a:lnTo>
                  <a:pt x="9672" y="8768"/>
                </a:lnTo>
                <a:lnTo>
                  <a:pt x="9868" y="8646"/>
                </a:lnTo>
                <a:lnTo>
                  <a:pt x="10063" y="8573"/>
                </a:lnTo>
                <a:lnTo>
                  <a:pt x="10283" y="8499"/>
                </a:lnTo>
                <a:lnTo>
                  <a:pt x="10503" y="8475"/>
                </a:lnTo>
                <a:lnTo>
                  <a:pt x="10698" y="8450"/>
                </a:lnTo>
                <a:lnTo>
                  <a:pt x="10967" y="8475"/>
                </a:lnTo>
                <a:lnTo>
                  <a:pt x="11211" y="8548"/>
                </a:lnTo>
                <a:lnTo>
                  <a:pt x="11455" y="8646"/>
                </a:lnTo>
                <a:lnTo>
                  <a:pt x="11651" y="8817"/>
                </a:lnTo>
                <a:lnTo>
                  <a:pt x="11822" y="9012"/>
                </a:lnTo>
                <a:lnTo>
                  <a:pt x="11944" y="9232"/>
                </a:lnTo>
                <a:lnTo>
                  <a:pt x="12017" y="9452"/>
                </a:lnTo>
                <a:lnTo>
                  <a:pt x="12090" y="9672"/>
                </a:lnTo>
                <a:lnTo>
                  <a:pt x="12139" y="9867"/>
                </a:lnTo>
                <a:lnTo>
                  <a:pt x="12212" y="10062"/>
                </a:lnTo>
                <a:lnTo>
                  <a:pt x="12310" y="10258"/>
                </a:lnTo>
                <a:lnTo>
                  <a:pt x="12457" y="10453"/>
                </a:lnTo>
                <a:lnTo>
                  <a:pt x="12603" y="10575"/>
                </a:lnTo>
                <a:lnTo>
                  <a:pt x="12750" y="10673"/>
                </a:lnTo>
                <a:lnTo>
                  <a:pt x="12896" y="10746"/>
                </a:lnTo>
                <a:lnTo>
                  <a:pt x="13043" y="10795"/>
                </a:lnTo>
                <a:lnTo>
                  <a:pt x="13214" y="10819"/>
                </a:lnTo>
                <a:lnTo>
                  <a:pt x="13360" y="10819"/>
                </a:lnTo>
                <a:lnTo>
                  <a:pt x="13507" y="10795"/>
                </a:lnTo>
                <a:lnTo>
                  <a:pt x="13653" y="10746"/>
                </a:lnTo>
                <a:lnTo>
                  <a:pt x="13824" y="10697"/>
                </a:lnTo>
                <a:lnTo>
                  <a:pt x="13971" y="10624"/>
                </a:lnTo>
                <a:lnTo>
                  <a:pt x="14264" y="10429"/>
                </a:lnTo>
                <a:lnTo>
                  <a:pt x="14557" y="10184"/>
                </a:lnTo>
                <a:lnTo>
                  <a:pt x="14826" y="9916"/>
                </a:lnTo>
                <a:lnTo>
                  <a:pt x="15094" y="9623"/>
                </a:lnTo>
                <a:lnTo>
                  <a:pt x="15314" y="9305"/>
                </a:lnTo>
                <a:lnTo>
                  <a:pt x="15534" y="9012"/>
                </a:lnTo>
                <a:lnTo>
                  <a:pt x="15705" y="8744"/>
                </a:lnTo>
                <a:lnTo>
                  <a:pt x="15973" y="8279"/>
                </a:lnTo>
                <a:lnTo>
                  <a:pt x="16047" y="8133"/>
                </a:lnTo>
                <a:lnTo>
                  <a:pt x="16071" y="8035"/>
                </a:lnTo>
                <a:lnTo>
                  <a:pt x="16047" y="7840"/>
                </a:lnTo>
                <a:lnTo>
                  <a:pt x="15998" y="7669"/>
                </a:lnTo>
                <a:lnTo>
                  <a:pt x="15900" y="7474"/>
                </a:lnTo>
                <a:lnTo>
                  <a:pt x="15778" y="7327"/>
                </a:lnTo>
                <a:lnTo>
                  <a:pt x="15485" y="7058"/>
                </a:lnTo>
                <a:lnTo>
                  <a:pt x="15192" y="6814"/>
                </a:lnTo>
                <a:lnTo>
                  <a:pt x="14655" y="6374"/>
                </a:lnTo>
                <a:lnTo>
                  <a:pt x="14166" y="6008"/>
                </a:lnTo>
                <a:lnTo>
                  <a:pt x="13971" y="5837"/>
                </a:lnTo>
                <a:lnTo>
                  <a:pt x="13775" y="5666"/>
                </a:lnTo>
                <a:lnTo>
                  <a:pt x="13653" y="5495"/>
                </a:lnTo>
                <a:lnTo>
                  <a:pt x="13531" y="5324"/>
                </a:lnTo>
                <a:lnTo>
                  <a:pt x="13482" y="5153"/>
                </a:lnTo>
                <a:lnTo>
                  <a:pt x="13482" y="4958"/>
                </a:lnTo>
                <a:lnTo>
                  <a:pt x="13531" y="4763"/>
                </a:lnTo>
                <a:lnTo>
                  <a:pt x="13629" y="4543"/>
                </a:lnTo>
                <a:lnTo>
                  <a:pt x="13800" y="4299"/>
                </a:lnTo>
                <a:lnTo>
                  <a:pt x="14068" y="4030"/>
                </a:lnTo>
                <a:lnTo>
                  <a:pt x="14239" y="3859"/>
                </a:lnTo>
                <a:lnTo>
                  <a:pt x="14435" y="3761"/>
                </a:lnTo>
                <a:lnTo>
                  <a:pt x="14655" y="3688"/>
                </a:lnTo>
                <a:lnTo>
                  <a:pt x="14850" y="3639"/>
                </a:lnTo>
                <a:lnTo>
                  <a:pt x="15070" y="3590"/>
                </a:lnTo>
                <a:lnTo>
                  <a:pt x="15290" y="3493"/>
                </a:lnTo>
                <a:lnTo>
                  <a:pt x="15485" y="3370"/>
                </a:lnTo>
                <a:lnTo>
                  <a:pt x="15705" y="3199"/>
                </a:lnTo>
                <a:lnTo>
                  <a:pt x="15876" y="3004"/>
                </a:lnTo>
                <a:lnTo>
                  <a:pt x="15973" y="2784"/>
                </a:lnTo>
                <a:lnTo>
                  <a:pt x="16047" y="2540"/>
                </a:lnTo>
                <a:lnTo>
                  <a:pt x="16071" y="2271"/>
                </a:lnTo>
                <a:lnTo>
                  <a:pt x="16047" y="2052"/>
                </a:lnTo>
                <a:lnTo>
                  <a:pt x="16022" y="1832"/>
                </a:lnTo>
                <a:lnTo>
                  <a:pt x="15949" y="1636"/>
                </a:lnTo>
                <a:lnTo>
                  <a:pt x="15851" y="1417"/>
                </a:lnTo>
                <a:lnTo>
                  <a:pt x="15754" y="1246"/>
                </a:lnTo>
                <a:lnTo>
                  <a:pt x="15632" y="1050"/>
                </a:lnTo>
                <a:lnTo>
                  <a:pt x="15509" y="879"/>
                </a:lnTo>
                <a:lnTo>
                  <a:pt x="15363" y="708"/>
                </a:lnTo>
                <a:lnTo>
                  <a:pt x="15192" y="562"/>
                </a:lnTo>
                <a:lnTo>
                  <a:pt x="15021" y="440"/>
                </a:lnTo>
                <a:lnTo>
                  <a:pt x="14826" y="318"/>
                </a:lnTo>
                <a:lnTo>
                  <a:pt x="14630" y="195"/>
                </a:lnTo>
                <a:lnTo>
                  <a:pt x="14435" y="122"/>
                </a:lnTo>
                <a:lnTo>
                  <a:pt x="14215" y="49"/>
                </a:lnTo>
                <a:lnTo>
                  <a:pt x="14020" y="24"/>
                </a:lnTo>
                <a:lnTo>
                  <a:pt x="13800" y="0"/>
                </a:lnTo>
                <a:lnTo>
                  <a:pt x="13531" y="24"/>
                </a:lnTo>
                <a:lnTo>
                  <a:pt x="13287" y="98"/>
                </a:lnTo>
                <a:lnTo>
                  <a:pt x="13067" y="195"/>
                </a:lnTo>
                <a:lnTo>
                  <a:pt x="12872" y="366"/>
                </a:lnTo>
                <a:lnTo>
                  <a:pt x="12701" y="562"/>
                </a:lnTo>
                <a:lnTo>
                  <a:pt x="12579" y="782"/>
                </a:lnTo>
                <a:lnTo>
                  <a:pt x="12505" y="977"/>
                </a:lnTo>
                <a:lnTo>
                  <a:pt x="12457" y="1197"/>
                </a:lnTo>
                <a:lnTo>
                  <a:pt x="12383" y="1417"/>
                </a:lnTo>
                <a:lnTo>
                  <a:pt x="12310" y="1612"/>
                </a:lnTo>
                <a:lnTo>
                  <a:pt x="12212" y="1832"/>
                </a:lnTo>
                <a:lnTo>
                  <a:pt x="12041" y="2003"/>
                </a:lnTo>
                <a:lnTo>
                  <a:pt x="11773" y="2271"/>
                </a:lnTo>
                <a:lnTo>
                  <a:pt x="11528" y="2442"/>
                </a:lnTo>
                <a:lnTo>
                  <a:pt x="11309" y="2540"/>
                </a:lnTo>
                <a:lnTo>
                  <a:pt x="11113" y="2589"/>
                </a:lnTo>
                <a:lnTo>
                  <a:pt x="10918" y="2589"/>
                </a:lnTo>
                <a:lnTo>
                  <a:pt x="10747" y="2540"/>
                </a:lnTo>
                <a:lnTo>
                  <a:pt x="10576" y="2418"/>
                </a:lnTo>
                <a:lnTo>
                  <a:pt x="10405" y="2296"/>
                </a:lnTo>
                <a:lnTo>
                  <a:pt x="10234" y="2100"/>
                </a:lnTo>
                <a:lnTo>
                  <a:pt x="10063" y="1905"/>
                </a:lnTo>
                <a:lnTo>
                  <a:pt x="9697" y="1417"/>
                </a:lnTo>
                <a:lnTo>
                  <a:pt x="9257" y="879"/>
                </a:lnTo>
                <a:lnTo>
                  <a:pt x="9013" y="586"/>
                </a:lnTo>
                <a:lnTo>
                  <a:pt x="8744" y="293"/>
                </a:lnTo>
                <a:lnTo>
                  <a:pt x="8598" y="171"/>
                </a:lnTo>
                <a:lnTo>
                  <a:pt x="8402" y="73"/>
                </a:lnTo>
                <a:lnTo>
                  <a:pt x="8231" y="24"/>
                </a:lnTo>
                <a:lnTo>
                  <a:pt x="8036" y="0"/>
                </a:lnTo>
                <a:close/>
              </a:path>
            </a:pathLst>
          </a:cu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0492CCE-EB65-B843-AE5F-5925D78FC3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5929" y="3021921"/>
            <a:ext cx="1346200" cy="1422400"/>
          </a:xfrm>
          <a:prstGeom prst="rect">
            <a:avLst/>
          </a:prstGeom>
        </p:spPr>
      </p:pic>
      <p:sp>
        <p:nvSpPr>
          <p:cNvPr id="144" name="Shape 144"/>
          <p:cNvSpPr txBox="1">
            <a:spLocks noGrp="1"/>
          </p:cNvSpPr>
          <p:nvPr>
            <p:ph type="body" idx="1"/>
          </p:nvPr>
        </p:nvSpPr>
        <p:spPr>
          <a:xfrm>
            <a:off x="922000" y="1828800"/>
            <a:ext cx="3157694" cy="302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s-ES" sz="1600" b="1" dirty="0"/>
              <a:t>Usando Índices </a:t>
            </a:r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s-ES" sz="1600" dirty="0"/>
              <a:t>Buscando en el el índice la clave y obteniendo los registros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5C3EDF-81BD-9241-B4C5-E896439745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5450" y="3021921"/>
            <a:ext cx="1422400" cy="142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858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" grpId="0" build="p"/>
      <p:bldP spid="14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499730" y="2161800"/>
            <a:ext cx="7581014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 algn="l">
              <a:buNone/>
            </a:pPr>
            <a:r>
              <a:rPr lang="es-ES" i="0" dirty="0">
                <a:solidFill>
                  <a:srgbClr val="0070C0"/>
                </a:solidFill>
              </a:rPr>
              <a:t>SELECT</a:t>
            </a:r>
            <a:r>
              <a:rPr lang="es-ES" i="0" dirty="0"/>
              <a:t> date, </a:t>
            </a:r>
            <a:r>
              <a:rPr lang="es-ES" i="0" dirty="0" err="1"/>
              <a:t>avg</a:t>
            </a:r>
            <a:r>
              <a:rPr lang="es-ES" i="0" dirty="0"/>
              <a:t>(</a:t>
            </a:r>
            <a:r>
              <a:rPr lang="es-ES" dirty="0" err="1"/>
              <a:t>failure</a:t>
            </a:r>
            <a:r>
              <a:rPr lang="es-ES" i="0" dirty="0"/>
              <a:t>) </a:t>
            </a:r>
          </a:p>
          <a:p>
            <a:pPr marL="0" indent="0" algn="l">
              <a:buNone/>
            </a:pPr>
            <a:r>
              <a:rPr lang="es-ES" i="0" dirty="0">
                <a:solidFill>
                  <a:srgbClr val="0070C0"/>
                </a:solidFill>
              </a:rPr>
              <a:t>FROM</a:t>
            </a:r>
            <a:r>
              <a:rPr lang="es-ES" i="0" dirty="0"/>
              <a:t> </a:t>
            </a:r>
            <a:r>
              <a:rPr lang="es-ES" i="0" dirty="0" err="1"/>
              <a:t>drive_stats</a:t>
            </a:r>
            <a:r>
              <a:rPr lang="es-ES" i="0" dirty="0"/>
              <a:t> </a:t>
            </a:r>
          </a:p>
          <a:p>
            <a:pPr marL="0" indent="0" algn="l">
              <a:buNone/>
            </a:pPr>
            <a:r>
              <a:rPr lang="es-ES" dirty="0">
                <a:solidFill>
                  <a:srgbClr val="0070C0"/>
                </a:solidFill>
              </a:rPr>
              <a:t>WHERE</a:t>
            </a:r>
            <a:r>
              <a:rPr lang="es-ES" dirty="0"/>
              <a:t> date &gt; ’2015-12-31’</a:t>
            </a:r>
            <a:r>
              <a:rPr lang="es-ES" dirty="0">
                <a:solidFill>
                  <a:srgbClr val="0070C0"/>
                </a:solidFill>
              </a:rPr>
              <a:t>AND</a:t>
            </a:r>
            <a:endParaRPr lang="es-ES" dirty="0">
              <a:solidFill>
                <a:srgbClr val="00B050"/>
              </a:solidFill>
            </a:endParaRPr>
          </a:p>
          <a:p>
            <a:pPr marL="0" indent="0" algn="l">
              <a:buNone/>
            </a:pPr>
            <a:r>
              <a:rPr lang="es-ES" dirty="0">
                <a:solidFill>
                  <a:srgbClr val="0070C0"/>
                </a:solidFill>
              </a:rPr>
              <a:t>GROUP BY </a:t>
            </a:r>
            <a:r>
              <a:rPr lang="es-ES" i="0" dirty="0"/>
              <a:t>date</a:t>
            </a:r>
            <a:endParaRPr lang="es-ES" dirty="0">
              <a:solidFill>
                <a:srgbClr val="00B050"/>
              </a:solidFill>
            </a:endParaRPr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s-ES" i="0" dirty="0"/>
              <a:t> </a:t>
            </a:r>
            <a:endParaRPr i="0" dirty="0"/>
          </a:p>
        </p:txBody>
      </p:sp>
      <p:sp>
        <p:nvSpPr>
          <p:cNvPr id="96" name="Shape 96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565393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 txBox="1">
            <a:spLocks noGrp="1"/>
          </p:cNvSpPr>
          <p:nvPr>
            <p:ph type="title"/>
          </p:nvPr>
        </p:nvSpPr>
        <p:spPr>
          <a:xfrm>
            <a:off x="922000" y="633809"/>
            <a:ext cx="6866100" cy="99297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800" dirty="0"/>
              <a:t>Que es una base de datos clásica (</a:t>
            </a:r>
            <a:r>
              <a:rPr lang="es-ES" sz="2800" dirty="0" err="1"/>
              <a:t>Row</a:t>
            </a:r>
            <a:r>
              <a:rPr lang="es-ES" sz="2800" dirty="0"/>
              <a:t> </a:t>
            </a:r>
            <a:r>
              <a:rPr lang="es-ES" sz="2800" dirty="0" err="1"/>
              <a:t>Oriented</a:t>
            </a:r>
            <a:r>
              <a:rPr lang="es-ES" sz="2800" dirty="0"/>
              <a:t>)</a:t>
            </a:r>
            <a:endParaRPr sz="2800" dirty="0"/>
          </a:p>
        </p:txBody>
      </p:sp>
      <p:graphicFrame>
        <p:nvGraphicFramePr>
          <p:cNvPr id="205" name="Shape 205"/>
          <p:cNvGraphicFramePr/>
          <p:nvPr>
            <p:extLst>
              <p:ext uri="{D42A27DB-BD31-4B8C-83A1-F6EECF244321}">
                <p14:modId xmlns:p14="http://schemas.microsoft.com/office/powerpoint/2010/main" val="176780072"/>
              </p:ext>
            </p:extLst>
          </p:nvPr>
        </p:nvGraphicFramePr>
        <p:xfrm>
          <a:off x="1090702" y="1901581"/>
          <a:ext cx="7276100" cy="2354750"/>
        </p:xfrm>
        <a:graphic>
          <a:graphicData uri="http://schemas.openxmlformats.org/drawingml/2006/table">
            <a:tbl>
              <a:tblPr>
                <a:noFill/>
                <a:tableStyleId>{2F4E2577-5B4C-44A1-BBCC-CB0C523F62CF}</a:tableStyleId>
              </a:tblPr>
              <a:tblGrid>
                <a:gridCol w="120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59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52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5220">
                  <a:extLst>
                    <a:ext uri="{9D8B030D-6E8A-4147-A177-3AD203B41FA5}">
                      <a16:colId xmlns:a16="http://schemas.microsoft.com/office/drawing/2014/main" val="2496394257"/>
                    </a:ext>
                  </a:extLst>
                </a:gridCol>
                <a:gridCol w="14552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85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serial_number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model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capacity_bytes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failure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630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01/10/2017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Z305B2QN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ST4000DM000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4,00079E+12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630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01/10/2017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PL1331LAHG1S4H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HGST HMS5C4040ALE640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4,00079E+12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630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01/10/2017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ZA16NQJR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ST8000NM0055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8,00156E+12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06" name="Shape 206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grpSp>
        <p:nvGrpSpPr>
          <p:cNvPr id="207" name="Shape 207"/>
          <p:cNvGrpSpPr/>
          <p:nvPr/>
        </p:nvGrpSpPr>
        <p:grpSpPr>
          <a:xfrm>
            <a:off x="8089119" y="319162"/>
            <a:ext cx="728350" cy="743348"/>
            <a:chOff x="3955900" y="2984500"/>
            <a:chExt cx="414000" cy="422525"/>
          </a:xfrm>
        </p:grpSpPr>
        <p:sp>
          <p:nvSpPr>
            <p:cNvPr id="208" name="Shape 208"/>
            <p:cNvSpPr/>
            <p:nvPr/>
          </p:nvSpPr>
          <p:spPr>
            <a:xfrm>
              <a:off x="3955900" y="2984500"/>
              <a:ext cx="315700" cy="315675"/>
            </a:xfrm>
            <a:custGeom>
              <a:avLst/>
              <a:gdLst/>
              <a:ahLst/>
              <a:cxnLst/>
              <a:rect l="0" t="0" r="0" b="0"/>
              <a:pathLst>
                <a:path w="12628" h="12627" extrusionOk="0">
                  <a:moveTo>
                    <a:pt x="6302" y="977"/>
                  </a:moveTo>
                  <a:lnTo>
                    <a:pt x="6863" y="1026"/>
                  </a:lnTo>
                  <a:lnTo>
                    <a:pt x="7376" y="1099"/>
                  </a:lnTo>
                  <a:lnTo>
                    <a:pt x="7889" y="1221"/>
                  </a:lnTo>
                  <a:lnTo>
                    <a:pt x="8378" y="1417"/>
                  </a:lnTo>
                  <a:lnTo>
                    <a:pt x="8842" y="1636"/>
                  </a:lnTo>
                  <a:lnTo>
                    <a:pt x="9281" y="1905"/>
                  </a:lnTo>
                  <a:lnTo>
                    <a:pt x="9697" y="2198"/>
                  </a:lnTo>
                  <a:lnTo>
                    <a:pt x="10087" y="2540"/>
                  </a:lnTo>
                  <a:lnTo>
                    <a:pt x="10429" y="2931"/>
                  </a:lnTo>
                  <a:lnTo>
                    <a:pt x="10722" y="3346"/>
                  </a:lnTo>
                  <a:lnTo>
                    <a:pt x="10991" y="3786"/>
                  </a:lnTo>
                  <a:lnTo>
                    <a:pt x="11211" y="4250"/>
                  </a:lnTo>
                  <a:lnTo>
                    <a:pt x="11406" y="4738"/>
                  </a:lnTo>
                  <a:lnTo>
                    <a:pt x="11528" y="5251"/>
                  </a:lnTo>
                  <a:lnTo>
                    <a:pt x="11626" y="5764"/>
                  </a:lnTo>
                  <a:lnTo>
                    <a:pt x="11650" y="6326"/>
                  </a:lnTo>
                  <a:lnTo>
                    <a:pt x="11626" y="6863"/>
                  </a:lnTo>
                  <a:lnTo>
                    <a:pt x="11528" y="7400"/>
                  </a:lnTo>
                  <a:lnTo>
                    <a:pt x="11406" y="7913"/>
                  </a:lnTo>
                  <a:lnTo>
                    <a:pt x="11211" y="8402"/>
                  </a:lnTo>
                  <a:lnTo>
                    <a:pt x="10991" y="8866"/>
                  </a:lnTo>
                  <a:lnTo>
                    <a:pt x="10722" y="9305"/>
                  </a:lnTo>
                  <a:lnTo>
                    <a:pt x="10429" y="9696"/>
                  </a:lnTo>
                  <a:lnTo>
                    <a:pt x="10087" y="10087"/>
                  </a:lnTo>
                  <a:lnTo>
                    <a:pt x="9697" y="10429"/>
                  </a:lnTo>
                  <a:lnTo>
                    <a:pt x="9281" y="10746"/>
                  </a:lnTo>
                  <a:lnTo>
                    <a:pt x="8842" y="11015"/>
                  </a:lnTo>
                  <a:lnTo>
                    <a:pt x="8378" y="11235"/>
                  </a:lnTo>
                  <a:lnTo>
                    <a:pt x="7889" y="11406"/>
                  </a:lnTo>
                  <a:lnTo>
                    <a:pt x="7376" y="11552"/>
                  </a:lnTo>
                  <a:lnTo>
                    <a:pt x="6863" y="11625"/>
                  </a:lnTo>
                  <a:lnTo>
                    <a:pt x="6302" y="11650"/>
                  </a:lnTo>
                  <a:lnTo>
                    <a:pt x="5764" y="11625"/>
                  </a:lnTo>
                  <a:lnTo>
                    <a:pt x="5227" y="11552"/>
                  </a:lnTo>
                  <a:lnTo>
                    <a:pt x="4714" y="11406"/>
                  </a:lnTo>
                  <a:lnTo>
                    <a:pt x="4226" y="11235"/>
                  </a:lnTo>
                  <a:lnTo>
                    <a:pt x="3762" y="11015"/>
                  </a:lnTo>
                  <a:lnTo>
                    <a:pt x="3322" y="10746"/>
                  </a:lnTo>
                  <a:lnTo>
                    <a:pt x="2931" y="10429"/>
                  </a:lnTo>
                  <a:lnTo>
                    <a:pt x="2541" y="10087"/>
                  </a:lnTo>
                  <a:lnTo>
                    <a:pt x="2199" y="9696"/>
                  </a:lnTo>
                  <a:lnTo>
                    <a:pt x="1881" y="9305"/>
                  </a:lnTo>
                  <a:lnTo>
                    <a:pt x="1613" y="8866"/>
                  </a:lnTo>
                  <a:lnTo>
                    <a:pt x="1393" y="8402"/>
                  </a:lnTo>
                  <a:lnTo>
                    <a:pt x="1222" y="7913"/>
                  </a:lnTo>
                  <a:lnTo>
                    <a:pt x="1075" y="7400"/>
                  </a:lnTo>
                  <a:lnTo>
                    <a:pt x="1002" y="6863"/>
                  </a:lnTo>
                  <a:lnTo>
                    <a:pt x="978" y="6326"/>
                  </a:lnTo>
                  <a:lnTo>
                    <a:pt x="1002" y="5764"/>
                  </a:lnTo>
                  <a:lnTo>
                    <a:pt x="1075" y="5251"/>
                  </a:lnTo>
                  <a:lnTo>
                    <a:pt x="1222" y="4738"/>
                  </a:lnTo>
                  <a:lnTo>
                    <a:pt x="1393" y="4250"/>
                  </a:lnTo>
                  <a:lnTo>
                    <a:pt x="1613" y="3786"/>
                  </a:lnTo>
                  <a:lnTo>
                    <a:pt x="1881" y="3346"/>
                  </a:lnTo>
                  <a:lnTo>
                    <a:pt x="2199" y="2931"/>
                  </a:lnTo>
                  <a:lnTo>
                    <a:pt x="2541" y="2540"/>
                  </a:lnTo>
                  <a:lnTo>
                    <a:pt x="2931" y="2198"/>
                  </a:lnTo>
                  <a:lnTo>
                    <a:pt x="3322" y="1905"/>
                  </a:lnTo>
                  <a:lnTo>
                    <a:pt x="3762" y="1636"/>
                  </a:lnTo>
                  <a:lnTo>
                    <a:pt x="4226" y="1417"/>
                  </a:lnTo>
                  <a:lnTo>
                    <a:pt x="4714" y="1221"/>
                  </a:lnTo>
                  <a:lnTo>
                    <a:pt x="5227" y="1099"/>
                  </a:lnTo>
                  <a:lnTo>
                    <a:pt x="5764" y="1026"/>
                  </a:lnTo>
                  <a:lnTo>
                    <a:pt x="6302" y="977"/>
                  </a:lnTo>
                  <a:close/>
                  <a:moveTo>
                    <a:pt x="6302" y="0"/>
                  </a:moveTo>
                  <a:lnTo>
                    <a:pt x="5984" y="24"/>
                  </a:lnTo>
                  <a:lnTo>
                    <a:pt x="5667" y="49"/>
                  </a:lnTo>
                  <a:lnTo>
                    <a:pt x="5349" y="73"/>
                  </a:lnTo>
                  <a:lnTo>
                    <a:pt x="5032" y="147"/>
                  </a:lnTo>
                  <a:lnTo>
                    <a:pt x="4739" y="220"/>
                  </a:lnTo>
                  <a:lnTo>
                    <a:pt x="4446" y="293"/>
                  </a:lnTo>
                  <a:lnTo>
                    <a:pt x="4153" y="391"/>
                  </a:lnTo>
                  <a:lnTo>
                    <a:pt x="3859" y="513"/>
                  </a:lnTo>
                  <a:lnTo>
                    <a:pt x="3566" y="635"/>
                  </a:lnTo>
                  <a:lnTo>
                    <a:pt x="3298" y="782"/>
                  </a:lnTo>
                  <a:lnTo>
                    <a:pt x="3029" y="928"/>
                  </a:lnTo>
                  <a:lnTo>
                    <a:pt x="2785" y="1075"/>
                  </a:lnTo>
                  <a:lnTo>
                    <a:pt x="2296" y="1441"/>
                  </a:lnTo>
                  <a:lnTo>
                    <a:pt x="1857" y="1856"/>
                  </a:lnTo>
                  <a:lnTo>
                    <a:pt x="1442" y="2296"/>
                  </a:lnTo>
                  <a:lnTo>
                    <a:pt x="1075" y="2784"/>
                  </a:lnTo>
                  <a:lnTo>
                    <a:pt x="904" y="3053"/>
                  </a:lnTo>
                  <a:lnTo>
                    <a:pt x="758" y="3322"/>
                  </a:lnTo>
                  <a:lnTo>
                    <a:pt x="611" y="3590"/>
                  </a:lnTo>
                  <a:lnTo>
                    <a:pt x="489" y="3859"/>
                  </a:lnTo>
                  <a:lnTo>
                    <a:pt x="391" y="4152"/>
                  </a:lnTo>
                  <a:lnTo>
                    <a:pt x="294" y="4445"/>
                  </a:lnTo>
                  <a:lnTo>
                    <a:pt x="196" y="4738"/>
                  </a:lnTo>
                  <a:lnTo>
                    <a:pt x="123" y="5056"/>
                  </a:lnTo>
                  <a:lnTo>
                    <a:pt x="74" y="5349"/>
                  </a:lnTo>
                  <a:lnTo>
                    <a:pt x="25" y="5666"/>
                  </a:lnTo>
                  <a:lnTo>
                    <a:pt x="1" y="5984"/>
                  </a:lnTo>
                  <a:lnTo>
                    <a:pt x="1" y="6326"/>
                  </a:lnTo>
                  <a:lnTo>
                    <a:pt x="1" y="6643"/>
                  </a:lnTo>
                  <a:lnTo>
                    <a:pt x="25" y="6961"/>
                  </a:lnTo>
                  <a:lnTo>
                    <a:pt x="74" y="7278"/>
                  </a:lnTo>
                  <a:lnTo>
                    <a:pt x="123" y="7596"/>
                  </a:lnTo>
                  <a:lnTo>
                    <a:pt x="196" y="7889"/>
                  </a:lnTo>
                  <a:lnTo>
                    <a:pt x="294" y="8206"/>
                  </a:lnTo>
                  <a:lnTo>
                    <a:pt x="391" y="8499"/>
                  </a:lnTo>
                  <a:lnTo>
                    <a:pt x="489" y="8768"/>
                  </a:lnTo>
                  <a:lnTo>
                    <a:pt x="611" y="9061"/>
                  </a:lnTo>
                  <a:lnTo>
                    <a:pt x="758" y="9330"/>
                  </a:lnTo>
                  <a:lnTo>
                    <a:pt x="904" y="9598"/>
                  </a:lnTo>
                  <a:lnTo>
                    <a:pt x="1075" y="9843"/>
                  </a:lnTo>
                  <a:lnTo>
                    <a:pt x="1442" y="10331"/>
                  </a:lnTo>
                  <a:lnTo>
                    <a:pt x="1857" y="10771"/>
                  </a:lnTo>
                  <a:lnTo>
                    <a:pt x="2296" y="11186"/>
                  </a:lnTo>
                  <a:lnTo>
                    <a:pt x="2785" y="11552"/>
                  </a:lnTo>
                  <a:lnTo>
                    <a:pt x="3029" y="11723"/>
                  </a:lnTo>
                  <a:lnTo>
                    <a:pt x="3298" y="11870"/>
                  </a:lnTo>
                  <a:lnTo>
                    <a:pt x="3566" y="12016"/>
                  </a:lnTo>
                  <a:lnTo>
                    <a:pt x="3859" y="12138"/>
                  </a:lnTo>
                  <a:lnTo>
                    <a:pt x="4153" y="12236"/>
                  </a:lnTo>
                  <a:lnTo>
                    <a:pt x="4446" y="12334"/>
                  </a:lnTo>
                  <a:lnTo>
                    <a:pt x="4739" y="12431"/>
                  </a:lnTo>
                  <a:lnTo>
                    <a:pt x="5032" y="12505"/>
                  </a:lnTo>
                  <a:lnTo>
                    <a:pt x="5349" y="12553"/>
                  </a:lnTo>
                  <a:lnTo>
                    <a:pt x="5667" y="12602"/>
                  </a:lnTo>
                  <a:lnTo>
                    <a:pt x="5984" y="12627"/>
                  </a:lnTo>
                  <a:lnTo>
                    <a:pt x="6644" y="12627"/>
                  </a:lnTo>
                  <a:lnTo>
                    <a:pt x="6961" y="12602"/>
                  </a:lnTo>
                  <a:lnTo>
                    <a:pt x="7279" y="12553"/>
                  </a:lnTo>
                  <a:lnTo>
                    <a:pt x="7572" y="12505"/>
                  </a:lnTo>
                  <a:lnTo>
                    <a:pt x="7889" y="12431"/>
                  </a:lnTo>
                  <a:lnTo>
                    <a:pt x="8182" y="12334"/>
                  </a:lnTo>
                  <a:lnTo>
                    <a:pt x="8475" y="12236"/>
                  </a:lnTo>
                  <a:lnTo>
                    <a:pt x="8768" y="12138"/>
                  </a:lnTo>
                  <a:lnTo>
                    <a:pt x="9037" y="12016"/>
                  </a:lnTo>
                  <a:lnTo>
                    <a:pt x="9306" y="11870"/>
                  </a:lnTo>
                  <a:lnTo>
                    <a:pt x="9574" y="11723"/>
                  </a:lnTo>
                  <a:lnTo>
                    <a:pt x="9843" y="11552"/>
                  </a:lnTo>
                  <a:lnTo>
                    <a:pt x="10332" y="11186"/>
                  </a:lnTo>
                  <a:lnTo>
                    <a:pt x="10771" y="10771"/>
                  </a:lnTo>
                  <a:lnTo>
                    <a:pt x="11186" y="10331"/>
                  </a:lnTo>
                  <a:lnTo>
                    <a:pt x="11553" y="9843"/>
                  </a:lnTo>
                  <a:lnTo>
                    <a:pt x="11699" y="9598"/>
                  </a:lnTo>
                  <a:lnTo>
                    <a:pt x="11846" y="9330"/>
                  </a:lnTo>
                  <a:lnTo>
                    <a:pt x="11992" y="9061"/>
                  </a:lnTo>
                  <a:lnTo>
                    <a:pt x="12114" y="8768"/>
                  </a:lnTo>
                  <a:lnTo>
                    <a:pt x="12237" y="8499"/>
                  </a:lnTo>
                  <a:lnTo>
                    <a:pt x="12334" y="8206"/>
                  </a:lnTo>
                  <a:lnTo>
                    <a:pt x="12432" y="7889"/>
                  </a:lnTo>
                  <a:lnTo>
                    <a:pt x="12481" y="7596"/>
                  </a:lnTo>
                  <a:lnTo>
                    <a:pt x="12554" y="7278"/>
                  </a:lnTo>
                  <a:lnTo>
                    <a:pt x="12578" y="6961"/>
                  </a:lnTo>
                  <a:lnTo>
                    <a:pt x="12603" y="6643"/>
                  </a:lnTo>
                  <a:lnTo>
                    <a:pt x="12627" y="6326"/>
                  </a:lnTo>
                  <a:lnTo>
                    <a:pt x="12603" y="5984"/>
                  </a:lnTo>
                  <a:lnTo>
                    <a:pt x="12578" y="5666"/>
                  </a:lnTo>
                  <a:lnTo>
                    <a:pt x="12554" y="5349"/>
                  </a:lnTo>
                  <a:lnTo>
                    <a:pt x="12481" y="5056"/>
                  </a:lnTo>
                  <a:lnTo>
                    <a:pt x="12432" y="4738"/>
                  </a:lnTo>
                  <a:lnTo>
                    <a:pt x="12334" y="4445"/>
                  </a:lnTo>
                  <a:lnTo>
                    <a:pt x="12237" y="4152"/>
                  </a:lnTo>
                  <a:lnTo>
                    <a:pt x="12114" y="3859"/>
                  </a:lnTo>
                  <a:lnTo>
                    <a:pt x="11992" y="3590"/>
                  </a:lnTo>
                  <a:lnTo>
                    <a:pt x="11846" y="3322"/>
                  </a:lnTo>
                  <a:lnTo>
                    <a:pt x="11699" y="3053"/>
                  </a:lnTo>
                  <a:lnTo>
                    <a:pt x="11553" y="2784"/>
                  </a:lnTo>
                  <a:lnTo>
                    <a:pt x="11186" y="2296"/>
                  </a:lnTo>
                  <a:lnTo>
                    <a:pt x="10771" y="1856"/>
                  </a:lnTo>
                  <a:lnTo>
                    <a:pt x="10332" y="1441"/>
                  </a:lnTo>
                  <a:lnTo>
                    <a:pt x="9843" y="1075"/>
                  </a:lnTo>
                  <a:lnTo>
                    <a:pt x="9574" y="928"/>
                  </a:lnTo>
                  <a:lnTo>
                    <a:pt x="9306" y="782"/>
                  </a:lnTo>
                  <a:lnTo>
                    <a:pt x="9037" y="635"/>
                  </a:lnTo>
                  <a:lnTo>
                    <a:pt x="8768" y="513"/>
                  </a:lnTo>
                  <a:lnTo>
                    <a:pt x="8475" y="391"/>
                  </a:lnTo>
                  <a:lnTo>
                    <a:pt x="8182" y="293"/>
                  </a:lnTo>
                  <a:lnTo>
                    <a:pt x="7889" y="220"/>
                  </a:lnTo>
                  <a:lnTo>
                    <a:pt x="7572" y="147"/>
                  </a:lnTo>
                  <a:lnTo>
                    <a:pt x="7279" y="73"/>
                  </a:lnTo>
                  <a:lnTo>
                    <a:pt x="6961" y="49"/>
                  </a:lnTo>
                  <a:lnTo>
                    <a:pt x="6644" y="24"/>
                  </a:lnTo>
                  <a:lnTo>
                    <a:pt x="6302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Shape 209"/>
            <p:cNvSpPr/>
            <p:nvPr/>
          </p:nvSpPr>
          <p:spPr>
            <a:xfrm>
              <a:off x="3992525" y="3021125"/>
              <a:ext cx="242425" cy="242425"/>
            </a:xfrm>
            <a:custGeom>
              <a:avLst/>
              <a:gdLst/>
              <a:ahLst/>
              <a:cxnLst/>
              <a:rect l="0" t="0" r="0" b="0"/>
              <a:pathLst>
                <a:path w="9697" h="9697" extrusionOk="0">
                  <a:moveTo>
                    <a:pt x="4934" y="1466"/>
                  </a:moveTo>
                  <a:lnTo>
                    <a:pt x="5008" y="1490"/>
                  </a:lnTo>
                  <a:lnTo>
                    <a:pt x="5081" y="1539"/>
                  </a:lnTo>
                  <a:lnTo>
                    <a:pt x="5154" y="1588"/>
                  </a:lnTo>
                  <a:lnTo>
                    <a:pt x="5203" y="1637"/>
                  </a:lnTo>
                  <a:lnTo>
                    <a:pt x="5252" y="1734"/>
                  </a:lnTo>
                  <a:lnTo>
                    <a:pt x="5276" y="1808"/>
                  </a:lnTo>
                  <a:lnTo>
                    <a:pt x="5276" y="1905"/>
                  </a:lnTo>
                  <a:lnTo>
                    <a:pt x="5276" y="1979"/>
                  </a:lnTo>
                  <a:lnTo>
                    <a:pt x="5252" y="2076"/>
                  </a:lnTo>
                  <a:lnTo>
                    <a:pt x="5203" y="2150"/>
                  </a:lnTo>
                  <a:lnTo>
                    <a:pt x="5154" y="2198"/>
                  </a:lnTo>
                  <a:lnTo>
                    <a:pt x="5081" y="2247"/>
                  </a:lnTo>
                  <a:lnTo>
                    <a:pt x="5008" y="2296"/>
                  </a:lnTo>
                  <a:lnTo>
                    <a:pt x="4934" y="2321"/>
                  </a:lnTo>
                  <a:lnTo>
                    <a:pt x="4837" y="2345"/>
                  </a:lnTo>
                  <a:lnTo>
                    <a:pt x="4593" y="2345"/>
                  </a:lnTo>
                  <a:lnTo>
                    <a:pt x="4348" y="2394"/>
                  </a:lnTo>
                  <a:lnTo>
                    <a:pt x="4104" y="2443"/>
                  </a:lnTo>
                  <a:lnTo>
                    <a:pt x="3860" y="2540"/>
                  </a:lnTo>
                  <a:lnTo>
                    <a:pt x="3640" y="2638"/>
                  </a:lnTo>
                  <a:lnTo>
                    <a:pt x="3445" y="2760"/>
                  </a:lnTo>
                  <a:lnTo>
                    <a:pt x="3249" y="2907"/>
                  </a:lnTo>
                  <a:lnTo>
                    <a:pt x="3054" y="3078"/>
                  </a:lnTo>
                  <a:lnTo>
                    <a:pt x="2907" y="3249"/>
                  </a:lnTo>
                  <a:lnTo>
                    <a:pt x="2761" y="3444"/>
                  </a:lnTo>
                  <a:lnTo>
                    <a:pt x="2639" y="3664"/>
                  </a:lnTo>
                  <a:lnTo>
                    <a:pt x="2517" y="3884"/>
                  </a:lnTo>
                  <a:lnTo>
                    <a:pt x="2443" y="4103"/>
                  </a:lnTo>
                  <a:lnTo>
                    <a:pt x="2370" y="4348"/>
                  </a:lnTo>
                  <a:lnTo>
                    <a:pt x="2346" y="4592"/>
                  </a:lnTo>
                  <a:lnTo>
                    <a:pt x="2321" y="4861"/>
                  </a:lnTo>
                  <a:lnTo>
                    <a:pt x="2321" y="4934"/>
                  </a:lnTo>
                  <a:lnTo>
                    <a:pt x="2297" y="5032"/>
                  </a:lnTo>
                  <a:lnTo>
                    <a:pt x="2248" y="5105"/>
                  </a:lnTo>
                  <a:lnTo>
                    <a:pt x="2199" y="5154"/>
                  </a:lnTo>
                  <a:lnTo>
                    <a:pt x="2126" y="5227"/>
                  </a:lnTo>
                  <a:lnTo>
                    <a:pt x="2053" y="5251"/>
                  </a:lnTo>
                  <a:lnTo>
                    <a:pt x="1979" y="5276"/>
                  </a:lnTo>
                  <a:lnTo>
                    <a:pt x="1882" y="5300"/>
                  </a:lnTo>
                  <a:lnTo>
                    <a:pt x="1808" y="5276"/>
                  </a:lnTo>
                  <a:lnTo>
                    <a:pt x="1711" y="5251"/>
                  </a:lnTo>
                  <a:lnTo>
                    <a:pt x="1637" y="5227"/>
                  </a:lnTo>
                  <a:lnTo>
                    <a:pt x="1564" y="5154"/>
                  </a:lnTo>
                  <a:lnTo>
                    <a:pt x="1515" y="5105"/>
                  </a:lnTo>
                  <a:lnTo>
                    <a:pt x="1491" y="5032"/>
                  </a:lnTo>
                  <a:lnTo>
                    <a:pt x="1466" y="4934"/>
                  </a:lnTo>
                  <a:lnTo>
                    <a:pt x="1442" y="4861"/>
                  </a:lnTo>
                  <a:lnTo>
                    <a:pt x="1466" y="4494"/>
                  </a:lnTo>
                  <a:lnTo>
                    <a:pt x="1515" y="4177"/>
                  </a:lnTo>
                  <a:lnTo>
                    <a:pt x="1588" y="3835"/>
                  </a:lnTo>
                  <a:lnTo>
                    <a:pt x="1711" y="3542"/>
                  </a:lnTo>
                  <a:lnTo>
                    <a:pt x="1857" y="3224"/>
                  </a:lnTo>
                  <a:lnTo>
                    <a:pt x="2028" y="2956"/>
                  </a:lnTo>
                  <a:lnTo>
                    <a:pt x="2223" y="2687"/>
                  </a:lnTo>
                  <a:lnTo>
                    <a:pt x="2443" y="2443"/>
                  </a:lnTo>
                  <a:lnTo>
                    <a:pt x="2688" y="2223"/>
                  </a:lnTo>
                  <a:lnTo>
                    <a:pt x="2956" y="2028"/>
                  </a:lnTo>
                  <a:lnTo>
                    <a:pt x="3225" y="1857"/>
                  </a:lnTo>
                  <a:lnTo>
                    <a:pt x="3518" y="1710"/>
                  </a:lnTo>
                  <a:lnTo>
                    <a:pt x="3835" y="1612"/>
                  </a:lnTo>
                  <a:lnTo>
                    <a:pt x="4153" y="1515"/>
                  </a:lnTo>
                  <a:lnTo>
                    <a:pt x="4495" y="1466"/>
                  </a:lnTo>
                  <a:close/>
                  <a:moveTo>
                    <a:pt x="4837" y="0"/>
                  </a:moveTo>
                  <a:lnTo>
                    <a:pt x="4348" y="25"/>
                  </a:lnTo>
                  <a:lnTo>
                    <a:pt x="3860" y="98"/>
                  </a:lnTo>
                  <a:lnTo>
                    <a:pt x="3396" y="220"/>
                  </a:lnTo>
                  <a:lnTo>
                    <a:pt x="2956" y="391"/>
                  </a:lnTo>
                  <a:lnTo>
                    <a:pt x="2541" y="587"/>
                  </a:lnTo>
                  <a:lnTo>
                    <a:pt x="2150" y="831"/>
                  </a:lnTo>
                  <a:lnTo>
                    <a:pt x="1759" y="1124"/>
                  </a:lnTo>
                  <a:lnTo>
                    <a:pt x="1418" y="1441"/>
                  </a:lnTo>
                  <a:lnTo>
                    <a:pt x="1100" y="1783"/>
                  </a:lnTo>
                  <a:lnTo>
                    <a:pt x="831" y="2150"/>
                  </a:lnTo>
                  <a:lnTo>
                    <a:pt x="587" y="2540"/>
                  </a:lnTo>
                  <a:lnTo>
                    <a:pt x="392" y="2980"/>
                  </a:lnTo>
                  <a:lnTo>
                    <a:pt x="221" y="3420"/>
                  </a:lnTo>
                  <a:lnTo>
                    <a:pt x="99" y="3884"/>
                  </a:lnTo>
                  <a:lnTo>
                    <a:pt x="25" y="4348"/>
                  </a:lnTo>
                  <a:lnTo>
                    <a:pt x="1" y="4861"/>
                  </a:lnTo>
                  <a:lnTo>
                    <a:pt x="25" y="5349"/>
                  </a:lnTo>
                  <a:lnTo>
                    <a:pt x="99" y="5838"/>
                  </a:lnTo>
                  <a:lnTo>
                    <a:pt x="221" y="6302"/>
                  </a:lnTo>
                  <a:lnTo>
                    <a:pt x="392" y="6741"/>
                  </a:lnTo>
                  <a:lnTo>
                    <a:pt x="587" y="7156"/>
                  </a:lnTo>
                  <a:lnTo>
                    <a:pt x="831" y="7547"/>
                  </a:lnTo>
                  <a:lnTo>
                    <a:pt x="1100" y="7938"/>
                  </a:lnTo>
                  <a:lnTo>
                    <a:pt x="1418" y="8280"/>
                  </a:lnTo>
                  <a:lnTo>
                    <a:pt x="1759" y="8597"/>
                  </a:lnTo>
                  <a:lnTo>
                    <a:pt x="2150" y="8866"/>
                  </a:lnTo>
                  <a:lnTo>
                    <a:pt x="2541" y="9110"/>
                  </a:lnTo>
                  <a:lnTo>
                    <a:pt x="2956" y="9306"/>
                  </a:lnTo>
                  <a:lnTo>
                    <a:pt x="3396" y="9477"/>
                  </a:lnTo>
                  <a:lnTo>
                    <a:pt x="3860" y="9599"/>
                  </a:lnTo>
                  <a:lnTo>
                    <a:pt x="4348" y="9672"/>
                  </a:lnTo>
                  <a:lnTo>
                    <a:pt x="4837" y="9696"/>
                  </a:lnTo>
                  <a:lnTo>
                    <a:pt x="5350" y="9672"/>
                  </a:lnTo>
                  <a:lnTo>
                    <a:pt x="5814" y="9599"/>
                  </a:lnTo>
                  <a:lnTo>
                    <a:pt x="6278" y="9477"/>
                  </a:lnTo>
                  <a:lnTo>
                    <a:pt x="6717" y="9306"/>
                  </a:lnTo>
                  <a:lnTo>
                    <a:pt x="7157" y="9110"/>
                  </a:lnTo>
                  <a:lnTo>
                    <a:pt x="7548" y="8866"/>
                  </a:lnTo>
                  <a:lnTo>
                    <a:pt x="7914" y="8597"/>
                  </a:lnTo>
                  <a:lnTo>
                    <a:pt x="8256" y="8280"/>
                  </a:lnTo>
                  <a:lnTo>
                    <a:pt x="8573" y="7938"/>
                  </a:lnTo>
                  <a:lnTo>
                    <a:pt x="8867" y="7547"/>
                  </a:lnTo>
                  <a:lnTo>
                    <a:pt x="9111" y="7156"/>
                  </a:lnTo>
                  <a:lnTo>
                    <a:pt x="9306" y="6741"/>
                  </a:lnTo>
                  <a:lnTo>
                    <a:pt x="9477" y="6302"/>
                  </a:lnTo>
                  <a:lnTo>
                    <a:pt x="9599" y="5838"/>
                  </a:lnTo>
                  <a:lnTo>
                    <a:pt x="9673" y="5349"/>
                  </a:lnTo>
                  <a:lnTo>
                    <a:pt x="9697" y="4861"/>
                  </a:lnTo>
                  <a:lnTo>
                    <a:pt x="9673" y="4348"/>
                  </a:lnTo>
                  <a:lnTo>
                    <a:pt x="9599" y="3884"/>
                  </a:lnTo>
                  <a:lnTo>
                    <a:pt x="9477" y="3420"/>
                  </a:lnTo>
                  <a:lnTo>
                    <a:pt x="9306" y="2980"/>
                  </a:lnTo>
                  <a:lnTo>
                    <a:pt x="9111" y="2540"/>
                  </a:lnTo>
                  <a:lnTo>
                    <a:pt x="8867" y="2150"/>
                  </a:lnTo>
                  <a:lnTo>
                    <a:pt x="8573" y="1783"/>
                  </a:lnTo>
                  <a:lnTo>
                    <a:pt x="8256" y="1441"/>
                  </a:lnTo>
                  <a:lnTo>
                    <a:pt x="7914" y="1124"/>
                  </a:lnTo>
                  <a:lnTo>
                    <a:pt x="7548" y="831"/>
                  </a:lnTo>
                  <a:lnTo>
                    <a:pt x="7157" y="587"/>
                  </a:lnTo>
                  <a:lnTo>
                    <a:pt x="6717" y="391"/>
                  </a:lnTo>
                  <a:lnTo>
                    <a:pt x="6278" y="220"/>
                  </a:lnTo>
                  <a:lnTo>
                    <a:pt x="5814" y="98"/>
                  </a:lnTo>
                  <a:lnTo>
                    <a:pt x="5350" y="25"/>
                  </a:lnTo>
                  <a:lnTo>
                    <a:pt x="4837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Shape 210"/>
            <p:cNvSpPr/>
            <p:nvPr/>
          </p:nvSpPr>
          <p:spPr>
            <a:xfrm>
              <a:off x="4215400" y="3253150"/>
              <a:ext cx="154500" cy="153875"/>
            </a:xfrm>
            <a:custGeom>
              <a:avLst/>
              <a:gdLst/>
              <a:ahLst/>
              <a:cxnLst/>
              <a:rect l="0" t="0" r="0" b="0"/>
              <a:pathLst>
                <a:path w="6180" h="6155" extrusionOk="0">
                  <a:moveTo>
                    <a:pt x="1075" y="0"/>
                  </a:moveTo>
                  <a:lnTo>
                    <a:pt x="831" y="269"/>
                  </a:lnTo>
                  <a:lnTo>
                    <a:pt x="562" y="537"/>
                  </a:lnTo>
                  <a:lnTo>
                    <a:pt x="293" y="782"/>
                  </a:lnTo>
                  <a:lnTo>
                    <a:pt x="0" y="1026"/>
                  </a:lnTo>
                  <a:lnTo>
                    <a:pt x="4983" y="6008"/>
                  </a:lnTo>
                  <a:lnTo>
                    <a:pt x="5056" y="6057"/>
                  </a:lnTo>
                  <a:lnTo>
                    <a:pt x="5129" y="6106"/>
                  </a:lnTo>
                  <a:lnTo>
                    <a:pt x="5227" y="6130"/>
                  </a:lnTo>
                  <a:lnTo>
                    <a:pt x="5325" y="6155"/>
                  </a:lnTo>
                  <a:lnTo>
                    <a:pt x="5422" y="6130"/>
                  </a:lnTo>
                  <a:lnTo>
                    <a:pt x="5496" y="6106"/>
                  </a:lnTo>
                  <a:lnTo>
                    <a:pt x="5593" y="6057"/>
                  </a:lnTo>
                  <a:lnTo>
                    <a:pt x="5667" y="6008"/>
                  </a:lnTo>
                  <a:lnTo>
                    <a:pt x="6033" y="5642"/>
                  </a:lnTo>
                  <a:lnTo>
                    <a:pt x="6106" y="5569"/>
                  </a:lnTo>
                  <a:lnTo>
                    <a:pt x="6155" y="5471"/>
                  </a:lnTo>
                  <a:lnTo>
                    <a:pt x="6179" y="5373"/>
                  </a:lnTo>
                  <a:lnTo>
                    <a:pt x="6179" y="5300"/>
                  </a:lnTo>
                  <a:lnTo>
                    <a:pt x="6179" y="5202"/>
                  </a:lnTo>
                  <a:lnTo>
                    <a:pt x="6155" y="5105"/>
                  </a:lnTo>
                  <a:lnTo>
                    <a:pt x="6106" y="5031"/>
                  </a:lnTo>
                  <a:lnTo>
                    <a:pt x="6033" y="4934"/>
                  </a:lnTo>
                  <a:lnTo>
                    <a:pt x="1075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Right Arrow 1">
            <a:extLst>
              <a:ext uri="{FF2B5EF4-FFF2-40B4-BE49-F238E27FC236}">
                <a16:creationId xmlns:a16="http://schemas.microsoft.com/office/drawing/2014/main" id="{3058D828-EC0A-6B4B-A67B-D65A767D32BE}"/>
              </a:ext>
            </a:extLst>
          </p:cNvPr>
          <p:cNvSpPr/>
          <p:nvPr/>
        </p:nvSpPr>
        <p:spPr>
          <a:xfrm>
            <a:off x="592390" y="2699023"/>
            <a:ext cx="329610" cy="161135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DCA8E40F-2EE1-554E-9283-00315D7DF21A}"/>
              </a:ext>
            </a:extLst>
          </p:cNvPr>
          <p:cNvSpPr/>
          <p:nvPr/>
        </p:nvSpPr>
        <p:spPr>
          <a:xfrm>
            <a:off x="592390" y="3372418"/>
            <a:ext cx="329610" cy="161135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id="{62682AE1-3765-9E44-9876-DEB37238196B}"/>
              </a:ext>
            </a:extLst>
          </p:cNvPr>
          <p:cNvSpPr/>
          <p:nvPr/>
        </p:nvSpPr>
        <p:spPr>
          <a:xfrm>
            <a:off x="592390" y="4095196"/>
            <a:ext cx="329610" cy="161135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104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>
            <a:spLocks noGrp="1"/>
          </p:cNvSpPr>
          <p:nvPr>
            <p:ph type="ctrTitle" idx="4294967295"/>
          </p:nvPr>
        </p:nvSpPr>
        <p:spPr>
          <a:xfrm>
            <a:off x="648754" y="2978071"/>
            <a:ext cx="5552037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5400" dirty="0">
                <a:solidFill>
                  <a:srgbClr val="FFB600"/>
                </a:solidFill>
              </a:rPr>
              <a:t>Almacenamiento en Columnas</a:t>
            </a:r>
            <a:endParaRPr sz="5400" dirty="0">
              <a:solidFill>
                <a:srgbClr val="FFB600"/>
              </a:solidFill>
            </a:endParaRPr>
          </a:p>
        </p:txBody>
      </p:sp>
      <p:sp>
        <p:nvSpPr>
          <p:cNvPr id="116" name="Shape 116"/>
          <p:cNvSpPr/>
          <p:nvPr/>
        </p:nvSpPr>
        <p:spPr>
          <a:xfrm>
            <a:off x="7334564" y="2384367"/>
            <a:ext cx="299775" cy="286236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7" name="Shape 117"/>
          <p:cNvGrpSpPr/>
          <p:nvPr/>
        </p:nvGrpSpPr>
        <p:grpSpPr>
          <a:xfrm>
            <a:off x="6962708" y="777025"/>
            <a:ext cx="1284369" cy="1284693"/>
            <a:chOff x="6654650" y="3665275"/>
            <a:chExt cx="409100" cy="409125"/>
          </a:xfrm>
        </p:grpSpPr>
        <p:sp>
          <p:nvSpPr>
            <p:cNvPr id="118" name="Shape 118"/>
            <p:cNvSpPr/>
            <p:nvPr/>
          </p:nvSpPr>
          <p:spPr>
            <a:xfrm>
              <a:off x="6808525" y="3819150"/>
              <a:ext cx="211875" cy="211900"/>
            </a:xfrm>
            <a:custGeom>
              <a:avLst/>
              <a:gdLst/>
              <a:ahLst/>
              <a:cxnLst/>
              <a:rect l="0" t="0" r="0" b="0"/>
              <a:pathLst>
                <a:path w="8475" h="8476" extrusionOk="0">
                  <a:moveTo>
                    <a:pt x="8157" y="0"/>
                  </a:moveTo>
                  <a:lnTo>
                    <a:pt x="7327" y="1075"/>
                  </a:lnTo>
                  <a:lnTo>
                    <a:pt x="6399" y="2150"/>
                  </a:lnTo>
                  <a:lnTo>
                    <a:pt x="5422" y="3249"/>
                  </a:lnTo>
                  <a:lnTo>
                    <a:pt x="4347" y="4348"/>
                  </a:lnTo>
                  <a:lnTo>
                    <a:pt x="3248" y="5422"/>
                  </a:lnTo>
                  <a:lnTo>
                    <a:pt x="2149" y="6399"/>
                  </a:lnTo>
                  <a:lnTo>
                    <a:pt x="1075" y="7327"/>
                  </a:lnTo>
                  <a:lnTo>
                    <a:pt x="0" y="8158"/>
                  </a:lnTo>
                  <a:lnTo>
                    <a:pt x="440" y="8280"/>
                  </a:lnTo>
                  <a:lnTo>
                    <a:pt x="855" y="8377"/>
                  </a:lnTo>
                  <a:lnTo>
                    <a:pt x="1294" y="8426"/>
                  </a:lnTo>
                  <a:lnTo>
                    <a:pt x="1734" y="8475"/>
                  </a:lnTo>
                  <a:lnTo>
                    <a:pt x="2174" y="8475"/>
                  </a:lnTo>
                  <a:lnTo>
                    <a:pt x="2613" y="8451"/>
                  </a:lnTo>
                  <a:lnTo>
                    <a:pt x="3028" y="8402"/>
                  </a:lnTo>
                  <a:lnTo>
                    <a:pt x="3468" y="8304"/>
                  </a:lnTo>
                  <a:lnTo>
                    <a:pt x="3883" y="8207"/>
                  </a:lnTo>
                  <a:lnTo>
                    <a:pt x="4323" y="8060"/>
                  </a:lnTo>
                  <a:lnTo>
                    <a:pt x="4714" y="7889"/>
                  </a:lnTo>
                  <a:lnTo>
                    <a:pt x="5129" y="7694"/>
                  </a:lnTo>
                  <a:lnTo>
                    <a:pt x="5520" y="7449"/>
                  </a:lnTo>
                  <a:lnTo>
                    <a:pt x="5886" y="7205"/>
                  </a:lnTo>
                  <a:lnTo>
                    <a:pt x="6252" y="6912"/>
                  </a:lnTo>
                  <a:lnTo>
                    <a:pt x="6594" y="6595"/>
                  </a:lnTo>
                  <a:lnTo>
                    <a:pt x="6912" y="6253"/>
                  </a:lnTo>
                  <a:lnTo>
                    <a:pt x="7205" y="5886"/>
                  </a:lnTo>
                  <a:lnTo>
                    <a:pt x="7449" y="5520"/>
                  </a:lnTo>
                  <a:lnTo>
                    <a:pt x="7693" y="5129"/>
                  </a:lnTo>
                  <a:lnTo>
                    <a:pt x="7889" y="4714"/>
                  </a:lnTo>
                  <a:lnTo>
                    <a:pt x="8060" y="4323"/>
                  </a:lnTo>
                  <a:lnTo>
                    <a:pt x="8206" y="3884"/>
                  </a:lnTo>
                  <a:lnTo>
                    <a:pt x="8304" y="3468"/>
                  </a:lnTo>
                  <a:lnTo>
                    <a:pt x="8402" y="3029"/>
                  </a:lnTo>
                  <a:lnTo>
                    <a:pt x="8450" y="2614"/>
                  </a:lnTo>
                  <a:lnTo>
                    <a:pt x="8475" y="2174"/>
                  </a:lnTo>
                  <a:lnTo>
                    <a:pt x="8475" y="1734"/>
                  </a:lnTo>
                  <a:lnTo>
                    <a:pt x="8426" y="1295"/>
                  </a:lnTo>
                  <a:lnTo>
                    <a:pt x="8377" y="855"/>
                  </a:lnTo>
                  <a:lnTo>
                    <a:pt x="8279" y="440"/>
                  </a:lnTo>
                  <a:lnTo>
                    <a:pt x="8157" y="0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Shape 119"/>
            <p:cNvSpPr/>
            <p:nvPr/>
          </p:nvSpPr>
          <p:spPr>
            <a:xfrm>
              <a:off x="6654650" y="3665275"/>
              <a:ext cx="409100" cy="409125"/>
            </a:xfrm>
            <a:custGeom>
              <a:avLst/>
              <a:gdLst/>
              <a:ahLst/>
              <a:cxnLst/>
              <a:rect l="0" t="0" r="0" b="0"/>
              <a:pathLst>
                <a:path w="16364" h="16365" extrusionOk="0">
                  <a:moveTo>
                    <a:pt x="13580" y="1686"/>
                  </a:moveTo>
                  <a:lnTo>
                    <a:pt x="13677" y="1735"/>
                  </a:lnTo>
                  <a:lnTo>
                    <a:pt x="13775" y="1759"/>
                  </a:lnTo>
                  <a:lnTo>
                    <a:pt x="13848" y="1832"/>
                  </a:lnTo>
                  <a:lnTo>
                    <a:pt x="13897" y="1906"/>
                  </a:lnTo>
                  <a:lnTo>
                    <a:pt x="13946" y="1979"/>
                  </a:lnTo>
                  <a:lnTo>
                    <a:pt x="13970" y="2077"/>
                  </a:lnTo>
                  <a:lnTo>
                    <a:pt x="13995" y="2174"/>
                  </a:lnTo>
                  <a:lnTo>
                    <a:pt x="13995" y="2419"/>
                  </a:lnTo>
                  <a:lnTo>
                    <a:pt x="13922" y="2687"/>
                  </a:lnTo>
                  <a:lnTo>
                    <a:pt x="13824" y="3029"/>
                  </a:lnTo>
                  <a:lnTo>
                    <a:pt x="13677" y="3371"/>
                  </a:lnTo>
                  <a:lnTo>
                    <a:pt x="13482" y="3762"/>
                  </a:lnTo>
                  <a:lnTo>
                    <a:pt x="13238" y="4177"/>
                  </a:lnTo>
                  <a:lnTo>
                    <a:pt x="12993" y="3908"/>
                  </a:lnTo>
                  <a:lnTo>
                    <a:pt x="12749" y="3615"/>
                  </a:lnTo>
                  <a:lnTo>
                    <a:pt x="12407" y="3298"/>
                  </a:lnTo>
                  <a:lnTo>
                    <a:pt x="12041" y="3029"/>
                  </a:lnTo>
                  <a:lnTo>
                    <a:pt x="11675" y="2761"/>
                  </a:lnTo>
                  <a:lnTo>
                    <a:pt x="11308" y="2541"/>
                  </a:lnTo>
                  <a:lnTo>
                    <a:pt x="11748" y="2272"/>
                  </a:lnTo>
                  <a:lnTo>
                    <a:pt x="12187" y="2052"/>
                  </a:lnTo>
                  <a:lnTo>
                    <a:pt x="12554" y="1881"/>
                  </a:lnTo>
                  <a:lnTo>
                    <a:pt x="12920" y="1759"/>
                  </a:lnTo>
                  <a:lnTo>
                    <a:pt x="13213" y="1686"/>
                  </a:lnTo>
                  <a:close/>
                  <a:moveTo>
                    <a:pt x="9721" y="3591"/>
                  </a:moveTo>
                  <a:lnTo>
                    <a:pt x="9794" y="3615"/>
                  </a:lnTo>
                  <a:lnTo>
                    <a:pt x="9916" y="3713"/>
                  </a:lnTo>
                  <a:lnTo>
                    <a:pt x="10014" y="3835"/>
                  </a:lnTo>
                  <a:lnTo>
                    <a:pt x="10038" y="3908"/>
                  </a:lnTo>
                  <a:lnTo>
                    <a:pt x="10038" y="3982"/>
                  </a:lnTo>
                  <a:lnTo>
                    <a:pt x="10038" y="4055"/>
                  </a:lnTo>
                  <a:lnTo>
                    <a:pt x="10014" y="4128"/>
                  </a:lnTo>
                  <a:lnTo>
                    <a:pt x="9916" y="4250"/>
                  </a:lnTo>
                  <a:lnTo>
                    <a:pt x="9794" y="4348"/>
                  </a:lnTo>
                  <a:lnTo>
                    <a:pt x="9721" y="4372"/>
                  </a:lnTo>
                  <a:lnTo>
                    <a:pt x="9574" y="4372"/>
                  </a:lnTo>
                  <a:lnTo>
                    <a:pt x="9501" y="4348"/>
                  </a:lnTo>
                  <a:lnTo>
                    <a:pt x="9379" y="4250"/>
                  </a:lnTo>
                  <a:lnTo>
                    <a:pt x="9281" y="4128"/>
                  </a:lnTo>
                  <a:lnTo>
                    <a:pt x="9257" y="4055"/>
                  </a:lnTo>
                  <a:lnTo>
                    <a:pt x="9257" y="3982"/>
                  </a:lnTo>
                  <a:lnTo>
                    <a:pt x="9257" y="3908"/>
                  </a:lnTo>
                  <a:lnTo>
                    <a:pt x="9281" y="3835"/>
                  </a:lnTo>
                  <a:lnTo>
                    <a:pt x="9379" y="3713"/>
                  </a:lnTo>
                  <a:lnTo>
                    <a:pt x="9501" y="3615"/>
                  </a:lnTo>
                  <a:lnTo>
                    <a:pt x="9574" y="3591"/>
                  </a:lnTo>
                  <a:close/>
                  <a:moveTo>
                    <a:pt x="8182" y="3322"/>
                  </a:moveTo>
                  <a:lnTo>
                    <a:pt x="8304" y="3347"/>
                  </a:lnTo>
                  <a:lnTo>
                    <a:pt x="8402" y="3371"/>
                  </a:lnTo>
                  <a:lnTo>
                    <a:pt x="8500" y="3420"/>
                  </a:lnTo>
                  <a:lnTo>
                    <a:pt x="8597" y="3493"/>
                  </a:lnTo>
                  <a:lnTo>
                    <a:pt x="8671" y="3591"/>
                  </a:lnTo>
                  <a:lnTo>
                    <a:pt x="8719" y="3689"/>
                  </a:lnTo>
                  <a:lnTo>
                    <a:pt x="8768" y="3786"/>
                  </a:lnTo>
                  <a:lnTo>
                    <a:pt x="8768" y="3908"/>
                  </a:lnTo>
                  <a:lnTo>
                    <a:pt x="8768" y="4031"/>
                  </a:lnTo>
                  <a:lnTo>
                    <a:pt x="8719" y="4153"/>
                  </a:lnTo>
                  <a:lnTo>
                    <a:pt x="8671" y="4250"/>
                  </a:lnTo>
                  <a:lnTo>
                    <a:pt x="8597" y="4324"/>
                  </a:lnTo>
                  <a:lnTo>
                    <a:pt x="8500" y="4397"/>
                  </a:lnTo>
                  <a:lnTo>
                    <a:pt x="8402" y="4446"/>
                  </a:lnTo>
                  <a:lnTo>
                    <a:pt x="8304" y="4495"/>
                  </a:lnTo>
                  <a:lnTo>
                    <a:pt x="8060" y="4495"/>
                  </a:lnTo>
                  <a:lnTo>
                    <a:pt x="7962" y="4446"/>
                  </a:lnTo>
                  <a:lnTo>
                    <a:pt x="7865" y="4397"/>
                  </a:lnTo>
                  <a:lnTo>
                    <a:pt x="7767" y="4324"/>
                  </a:lnTo>
                  <a:lnTo>
                    <a:pt x="7694" y="4250"/>
                  </a:lnTo>
                  <a:lnTo>
                    <a:pt x="7645" y="4153"/>
                  </a:lnTo>
                  <a:lnTo>
                    <a:pt x="7596" y="4031"/>
                  </a:lnTo>
                  <a:lnTo>
                    <a:pt x="7596" y="3908"/>
                  </a:lnTo>
                  <a:lnTo>
                    <a:pt x="7596" y="3786"/>
                  </a:lnTo>
                  <a:lnTo>
                    <a:pt x="7645" y="3689"/>
                  </a:lnTo>
                  <a:lnTo>
                    <a:pt x="7694" y="3591"/>
                  </a:lnTo>
                  <a:lnTo>
                    <a:pt x="7767" y="3493"/>
                  </a:lnTo>
                  <a:lnTo>
                    <a:pt x="7865" y="3420"/>
                  </a:lnTo>
                  <a:lnTo>
                    <a:pt x="7962" y="3371"/>
                  </a:lnTo>
                  <a:lnTo>
                    <a:pt x="8060" y="3347"/>
                  </a:lnTo>
                  <a:lnTo>
                    <a:pt x="8182" y="3322"/>
                  </a:lnTo>
                  <a:close/>
                  <a:moveTo>
                    <a:pt x="9086" y="4763"/>
                  </a:moveTo>
                  <a:lnTo>
                    <a:pt x="9159" y="4788"/>
                  </a:lnTo>
                  <a:lnTo>
                    <a:pt x="9281" y="4885"/>
                  </a:lnTo>
                  <a:lnTo>
                    <a:pt x="9354" y="5007"/>
                  </a:lnTo>
                  <a:lnTo>
                    <a:pt x="9379" y="5081"/>
                  </a:lnTo>
                  <a:lnTo>
                    <a:pt x="9379" y="5154"/>
                  </a:lnTo>
                  <a:lnTo>
                    <a:pt x="9379" y="5227"/>
                  </a:lnTo>
                  <a:lnTo>
                    <a:pt x="9354" y="5301"/>
                  </a:lnTo>
                  <a:lnTo>
                    <a:pt x="9281" y="5423"/>
                  </a:lnTo>
                  <a:lnTo>
                    <a:pt x="9159" y="5520"/>
                  </a:lnTo>
                  <a:lnTo>
                    <a:pt x="9086" y="5545"/>
                  </a:lnTo>
                  <a:lnTo>
                    <a:pt x="8915" y="5545"/>
                  </a:lnTo>
                  <a:lnTo>
                    <a:pt x="8842" y="5520"/>
                  </a:lnTo>
                  <a:lnTo>
                    <a:pt x="8719" y="5423"/>
                  </a:lnTo>
                  <a:lnTo>
                    <a:pt x="8646" y="5301"/>
                  </a:lnTo>
                  <a:lnTo>
                    <a:pt x="8622" y="5227"/>
                  </a:lnTo>
                  <a:lnTo>
                    <a:pt x="8597" y="5154"/>
                  </a:lnTo>
                  <a:lnTo>
                    <a:pt x="8622" y="5081"/>
                  </a:lnTo>
                  <a:lnTo>
                    <a:pt x="8646" y="5007"/>
                  </a:lnTo>
                  <a:lnTo>
                    <a:pt x="8719" y="4885"/>
                  </a:lnTo>
                  <a:lnTo>
                    <a:pt x="8842" y="4788"/>
                  </a:lnTo>
                  <a:lnTo>
                    <a:pt x="8915" y="4763"/>
                  </a:lnTo>
                  <a:close/>
                  <a:moveTo>
                    <a:pt x="2540" y="11309"/>
                  </a:moveTo>
                  <a:lnTo>
                    <a:pt x="2760" y="11675"/>
                  </a:lnTo>
                  <a:lnTo>
                    <a:pt x="3029" y="12041"/>
                  </a:lnTo>
                  <a:lnTo>
                    <a:pt x="3298" y="12408"/>
                  </a:lnTo>
                  <a:lnTo>
                    <a:pt x="3615" y="12750"/>
                  </a:lnTo>
                  <a:lnTo>
                    <a:pt x="3908" y="12994"/>
                  </a:lnTo>
                  <a:lnTo>
                    <a:pt x="4177" y="13238"/>
                  </a:lnTo>
                  <a:lnTo>
                    <a:pt x="3762" y="13482"/>
                  </a:lnTo>
                  <a:lnTo>
                    <a:pt x="3371" y="13678"/>
                  </a:lnTo>
                  <a:lnTo>
                    <a:pt x="3029" y="13824"/>
                  </a:lnTo>
                  <a:lnTo>
                    <a:pt x="2687" y="13922"/>
                  </a:lnTo>
                  <a:lnTo>
                    <a:pt x="2418" y="13995"/>
                  </a:lnTo>
                  <a:lnTo>
                    <a:pt x="2174" y="13995"/>
                  </a:lnTo>
                  <a:lnTo>
                    <a:pt x="2076" y="13971"/>
                  </a:lnTo>
                  <a:lnTo>
                    <a:pt x="1979" y="13946"/>
                  </a:lnTo>
                  <a:lnTo>
                    <a:pt x="1905" y="13897"/>
                  </a:lnTo>
                  <a:lnTo>
                    <a:pt x="1832" y="13849"/>
                  </a:lnTo>
                  <a:lnTo>
                    <a:pt x="1759" y="13775"/>
                  </a:lnTo>
                  <a:lnTo>
                    <a:pt x="1734" y="13678"/>
                  </a:lnTo>
                  <a:lnTo>
                    <a:pt x="1686" y="13580"/>
                  </a:lnTo>
                  <a:lnTo>
                    <a:pt x="1686" y="13482"/>
                  </a:lnTo>
                  <a:lnTo>
                    <a:pt x="1686" y="13214"/>
                  </a:lnTo>
                  <a:lnTo>
                    <a:pt x="1759" y="12921"/>
                  </a:lnTo>
                  <a:lnTo>
                    <a:pt x="1881" y="12554"/>
                  </a:lnTo>
                  <a:lnTo>
                    <a:pt x="2052" y="12188"/>
                  </a:lnTo>
                  <a:lnTo>
                    <a:pt x="2272" y="11748"/>
                  </a:lnTo>
                  <a:lnTo>
                    <a:pt x="2540" y="11309"/>
                  </a:lnTo>
                  <a:close/>
                  <a:moveTo>
                    <a:pt x="15362" y="1"/>
                  </a:moveTo>
                  <a:lnTo>
                    <a:pt x="15094" y="25"/>
                  </a:lnTo>
                  <a:lnTo>
                    <a:pt x="14801" y="74"/>
                  </a:lnTo>
                  <a:lnTo>
                    <a:pt x="14483" y="172"/>
                  </a:lnTo>
                  <a:lnTo>
                    <a:pt x="14141" y="294"/>
                  </a:lnTo>
                  <a:lnTo>
                    <a:pt x="13775" y="440"/>
                  </a:lnTo>
                  <a:lnTo>
                    <a:pt x="13384" y="611"/>
                  </a:lnTo>
                  <a:lnTo>
                    <a:pt x="12993" y="831"/>
                  </a:lnTo>
                  <a:lnTo>
                    <a:pt x="12578" y="1051"/>
                  </a:lnTo>
                  <a:lnTo>
                    <a:pt x="11699" y="1613"/>
                  </a:lnTo>
                  <a:lnTo>
                    <a:pt x="10747" y="2272"/>
                  </a:lnTo>
                  <a:lnTo>
                    <a:pt x="10307" y="2101"/>
                  </a:lnTo>
                  <a:lnTo>
                    <a:pt x="9843" y="1955"/>
                  </a:lnTo>
                  <a:lnTo>
                    <a:pt x="9379" y="1857"/>
                  </a:lnTo>
                  <a:lnTo>
                    <a:pt x="8915" y="1784"/>
                  </a:lnTo>
                  <a:lnTo>
                    <a:pt x="8451" y="1735"/>
                  </a:lnTo>
                  <a:lnTo>
                    <a:pt x="7962" y="1735"/>
                  </a:lnTo>
                  <a:lnTo>
                    <a:pt x="7498" y="1784"/>
                  </a:lnTo>
                  <a:lnTo>
                    <a:pt x="7034" y="1832"/>
                  </a:lnTo>
                  <a:lnTo>
                    <a:pt x="6570" y="1930"/>
                  </a:lnTo>
                  <a:lnTo>
                    <a:pt x="6106" y="2077"/>
                  </a:lnTo>
                  <a:lnTo>
                    <a:pt x="5667" y="2248"/>
                  </a:lnTo>
                  <a:lnTo>
                    <a:pt x="5227" y="2443"/>
                  </a:lnTo>
                  <a:lnTo>
                    <a:pt x="4787" y="2687"/>
                  </a:lnTo>
                  <a:lnTo>
                    <a:pt x="4397" y="2980"/>
                  </a:lnTo>
                  <a:lnTo>
                    <a:pt x="4006" y="3273"/>
                  </a:lnTo>
                  <a:lnTo>
                    <a:pt x="3615" y="3615"/>
                  </a:lnTo>
                  <a:lnTo>
                    <a:pt x="3273" y="4006"/>
                  </a:lnTo>
                  <a:lnTo>
                    <a:pt x="2980" y="4397"/>
                  </a:lnTo>
                  <a:lnTo>
                    <a:pt x="2687" y="4788"/>
                  </a:lnTo>
                  <a:lnTo>
                    <a:pt x="2443" y="5227"/>
                  </a:lnTo>
                  <a:lnTo>
                    <a:pt x="2247" y="5667"/>
                  </a:lnTo>
                  <a:lnTo>
                    <a:pt x="2076" y="6107"/>
                  </a:lnTo>
                  <a:lnTo>
                    <a:pt x="1930" y="6571"/>
                  </a:lnTo>
                  <a:lnTo>
                    <a:pt x="1832" y="7035"/>
                  </a:lnTo>
                  <a:lnTo>
                    <a:pt x="1783" y="7499"/>
                  </a:lnTo>
                  <a:lnTo>
                    <a:pt x="1734" y="7963"/>
                  </a:lnTo>
                  <a:lnTo>
                    <a:pt x="1734" y="8451"/>
                  </a:lnTo>
                  <a:lnTo>
                    <a:pt x="1783" y="8915"/>
                  </a:lnTo>
                  <a:lnTo>
                    <a:pt x="1857" y="9379"/>
                  </a:lnTo>
                  <a:lnTo>
                    <a:pt x="1954" y="9843"/>
                  </a:lnTo>
                  <a:lnTo>
                    <a:pt x="2101" y="10307"/>
                  </a:lnTo>
                  <a:lnTo>
                    <a:pt x="2272" y="10747"/>
                  </a:lnTo>
                  <a:lnTo>
                    <a:pt x="1612" y="11699"/>
                  </a:lnTo>
                  <a:lnTo>
                    <a:pt x="1051" y="12579"/>
                  </a:lnTo>
                  <a:lnTo>
                    <a:pt x="831" y="12994"/>
                  </a:lnTo>
                  <a:lnTo>
                    <a:pt x="611" y="13385"/>
                  </a:lnTo>
                  <a:lnTo>
                    <a:pt x="440" y="13775"/>
                  </a:lnTo>
                  <a:lnTo>
                    <a:pt x="293" y="14142"/>
                  </a:lnTo>
                  <a:lnTo>
                    <a:pt x="171" y="14484"/>
                  </a:lnTo>
                  <a:lnTo>
                    <a:pt x="74" y="14801"/>
                  </a:lnTo>
                  <a:lnTo>
                    <a:pt x="25" y="15094"/>
                  </a:lnTo>
                  <a:lnTo>
                    <a:pt x="0" y="15363"/>
                  </a:lnTo>
                  <a:lnTo>
                    <a:pt x="0" y="15583"/>
                  </a:lnTo>
                  <a:lnTo>
                    <a:pt x="49" y="15802"/>
                  </a:lnTo>
                  <a:lnTo>
                    <a:pt x="123" y="15973"/>
                  </a:lnTo>
                  <a:lnTo>
                    <a:pt x="245" y="16120"/>
                  </a:lnTo>
                  <a:lnTo>
                    <a:pt x="342" y="16218"/>
                  </a:lnTo>
                  <a:lnTo>
                    <a:pt x="489" y="16291"/>
                  </a:lnTo>
                  <a:lnTo>
                    <a:pt x="635" y="16340"/>
                  </a:lnTo>
                  <a:lnTo>
                    <a:pt x="806" y="16364"/>
                  </a:lnTo>
                  <a:lnTo>
                    <a:pt x="1173" y="16364"/>
                  </a:lnTo>
                  <a:lnTo>
                    <a:pt x="1393" y="16315"/>
                  </a:lnTo>
                  <a:lnTo>
                    <a:pt x="1637" y="16267"/>
                  </a:lnTo>
                  <a:lnTo>
                    <a:pt x="2150" y="16120"/>
                  </a:lnTo>
                  <a:lnTo>
                    <a:pt x="2711" y="15876"/>
                  </a:lnTo>
                  <a:lnTo>
                    <a:pt x="3322" y="15583"/>
                  </a:lnTo>
                  <a:lnTo>
                    <a:pt x="3957" y="15192"/>
                  </a:lnTo>
                  <a:lnTo>
                    <a:pt x="4665" y="14752"/>
                  </a:lnTo>
                  <a:lnTo>
                    <a:pt x="5373" y="14264"/>
                  </a:lnTo>
                  <a:lnTo>
                    <a:pt x="6131" y="13702"/>
                  </a:lnTo>
                  <a:lnTo>
                    <a:pt x="6912" y="13092"/>
                  </a:lnTo>
                  <a:lnTo>
                    <a:pt x="7718" y="12432"/>
                  </a:lnTo>
                  <a:lnTo>
                    <a:pt x="8524" y="11724"/>
                  </a:lnTo>
                  <a:lnTo>
                    <a:pt x="9330" y="10967"/>
                  </a:lnTo>
                  <a:lnTo>
                    <a:pt x="10160" y="10161"/>
                  </a:lnTo>
                  <a:lnTo>
                    <a:pt x="10966" y="9330"/>
                  </a:lnTo>
                  <a:lnTo>
                    <a:pt x="11723" y="8524"/>
                  </a:lnTo>
                  <a:lnTo>
                    <a:pt x="12432" y="7718"/>
                  </a:lnTo>
                  <a:lnTo>
                    <a:pt x="13091" y="6912"/>
                  </a:lnTo>
                  <a:lnTo>
                    <a:pt x="13702" y="6131"/>
                  </a:lnTo>
                  <a:lnTo>
                    <a:pt x="14263" y="5374"/>
                  </a:lnTo>
                  <a:lnTo>
                    <a:pt x="14752" y="4666"/>
                  </a:lnTo>
                  <a:lnTo>
                    <a:pt x="15192" y="3957"/>
                  </a:lnTo>
                  <a:lnTo>
                    <a:pt x="15582" y="3322"/>
                  </a:lnTo>
                  <a:lnTo>
                    <a:pt x="15875" y="2712"/>
                  </a:lnTo>
                  <a:lnTo>
                    <a:pt x="16120" y="2150"/>
                  </a:lnTo>
                  <a:lnTo>
                    <a:pt x="16266" y="1637"/>
                  </a:lnTo>
                  <a:lnTo>
                    <a:pt x="16315" y="1393"/>
                  </a:lnTo>
                  <a:lnTo>
                    <a:pt x="16364" y="1173"/>
                  </a:lnTo>
                  <a:lnTo>
                    <a:pt x="16364" y="978"/>
                  </a:lnTo>
                  <a:lnTo>
                    <a:pt x="16364" y="807"/>
                  </a:lnTo>
                  <a:lnTo>
                    <a:pt x="16339" y="636"/>
                  </a:lnTo>
                  <a:lnTo>
                    <a:pt x="16291" y="489"/>
                  </a:lnTo>
                  <a:lnTo>
                    <a:pt x="16217" y="343"/>
                  </a:lnTo>
                  <a:lnTo>
                    <a:pt x="16120" y="245"/>
                  </a:lnTo>
                  <a:lnTo>
                    <a:pt x="15973" y="123"/>
                  </a:lnTo>
                  <a:lnTo>
                    <a:pt x="15802" y="50"/>
                  </a:lnTo>
                  <a:lnTo>
                    <a:pt x="15582" y="1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0" name="Shape 120"/>
          <p:cNvGrpSpPr/>
          <p:nvPr/>
        </p:nvGrpSpPr>
        <p:grpSpPr>
          <a:xfrm rot="290934">
            <a:off x="6117828" y="2228802"/>
            <a:ext cx="566931" cy="611882"/>
            <a:chOff x="570875" y="4322250"/>
            <a:chExt cx="443300" cy="443325"/>
          </a:xfrm>
        </p:grpSpPr>
        <p:sp>
          <p:nvSpPr>
            <p:cNvPr id="121" name="Shape 121"/>
            <p:cNvSpPr/>
            <p:nvPr/>
          </p:nvSpPr>
          <p:spPr>
            <a:xfrm>
              <a:off x="570875" y="4322250"/>
              <a:ext cx="443300" cy="443325"/>
            </a:xfrm>
            <a:custGeom>
              <a:avLst/>
              <a:gdLst/>
              <a:ahLst/>
              <a:cxnLst/>
              <a:rect l="0" t="0" r="0" b="0"/>
              <a:pathLst>
                <a:path w="17732" h="17733" extrusionOk="0">
                  <a:moveTo>
                    <a:pt x="13091" y="2712"/>
                  </a:moveTo>
                  <a:lnTo>
                    <a:pt x="13286" y="2736"/>
                  </a:lnTo>
                  <a:lnTo>
                    <a:pt x="13506" y="2785"/>
                  </a:lnTo>
                  <a:lnTo>
                    <a:pt x="13702" y="2858"/>
                  </a:lnTo>
                  <a:lnTo>
                    <a:pt x="13873" y="2956"/>
                  </a:lnTo>
                  <a:lnTo>
                    <a:pt x="14068" y="3054"/>
                  </a:lnTo>
                  <a:lnTo>
                    <a:pt x="14239" y="3176"/>
                  </a:lnTo>
                  <a:lnTo>
                    <a:pt x="14410" y="3323"/>
                  </a:lnTo>
                  <a:lnTo>
                    <a:pt x="14556" y="3493"/>
                  </a:lnTo>
                  <a:lnTo>
                    <a:pt x="14679" y="3664"/>
                  </a:lnTo>
                  <a:lnTo>
                    <a:pt x="14776" y="3860"/>
                  </a:lnTo>
                  <a:lnTo>
                    <a:pt x="14874" y="4031"/>
                  </a:lnTo>
                  <a:lnTo>
                    <a:pt x="14947" y="4226"/>
                  </a:lnTo>
                  <a:lnTo>
                    <a:pt x="14996" y="4446"/>
                  </a:lnTo>
                  <a:lnTo>
                    <a:pt x="15021" y="4641"/>
                  </a:lnTo>
                  <a:lnTo>
                    <a:pt x="15021" y="4861"/>
                  </a:lnTo>
                  <a:lnTo>
                    <a:pt x="15021" y="5057"/>
                  </a:lnTo>
                  <a:lnTo>
                    <a:pt x="14996" y="5252"/>
                  </a:lnTo>
                  <a:lnTo>
                    <a:pt x="14947" y="5472"/>
                  </a:lnTo>
                  <a:lnTo>
                    <a:pt x="14874" y="5667"/>
                  </a:lnTo>
                  <a:lnTo>
                    <a:pt x="14776" y="5838"/>
                  </a:lnTo>
                  <a:lnTo>
                    <a:pt x="14679" y="6033"/>
                  </a:lnTo>
                  <a:lnTo>
                    <a:pt x="14556" y="6204"/>
                  </a:lnTo>
                  <a:lnTo>
                    <a:pt x="14410" y="6375"/>
                  </a:lnTo>
                  <a:lnTo>
                    <a:pt x="13433" y="7328"/>
                  </a:lnTo>
                  <a:lnTo>
                    <a:pt x="13311" y="7426"/>
                  </a:lnTo>
                  <a:lnTo>
                    <a:pt x="13189" y="7499"/>
                  </a:lnTo>
                  <a:lnTo>
                    <a:pt x="13042" y="7548"/>
                  </a:lnTo>
                  <a:lnTo>
                    <a:pt x="12871" y="7572"/>
                  </a:lnTo>
                  <a:lnTo>
                    <a:pt x="12725" y="7548"/>
                  </a:lnTo>
                  <a:lnTo>
                    <a:pt x="12578" y="7499"/>
                  </a:lnTo>
                  <a:lnTo>
                    <a:pt x="12456" y="7426"/>
                  </a:lnTo>
                  <a:lnTo>
                    <a:pt x="12334" y="7328"/>
                  </a:lnTo>
                  <a:lnTo>
                    <a:pt x="10405" y="5398"/>
                  </a:lnTo>
                  <a:lnTo>
                    <a:pt x="10307" y="5276"/>
                  </a:lnTo>
                  <a:lnTo>
                    <a:pt x="10234" y="5154"/>
                  </a:lnTo>
                  <a:lnTo>
                    <a:pt x="10185" y="5008"/>
                  </a:lnTo>
                  <a:lnTo>
                    <a:pt x="10160" y="4861"/>
                  </a:lnTo>
                  <a:lnTo>
                    <a:pt x="10185" y="4690"/>
                  </a:lnTo>
                  <a:lnTo>
                    <a:pt x="10234" y="4544"/>
                  </a:lnTo>
                  <a:lnTo>
                    <a:pt x="10307" y="4422"/>
                  </a:lnTo>
                  <a:lnTo>
                    <a:pt x="10405" y="4299"/>
                  </a:lnTo>
                  <a:lnTo>
                    <a:pt x="11357" y="3323"/>
                  </a:lnTo>
                  <a:lnTo>
                    <a:pt x="11528" y="3176"/>
                  </a:lnTo>
                  <a:lnTo>
                    <a:pt x="11699" y="3054"/>
                  </a:lnTo>
                  <a:lnTo>
                    <a:pt x="11894" y="2956"/>
                  </a:lnTo>
                  <a:lnTo>
                    <a:pt x="12065" y="2858"/>
                  </a:lnTo>
                  <a:lnTo>
                    <a:pt x="12261" y="2785"/>
                  </a:lnTo>
                  <a:lnTo>
                    <a:pt x="12481" y="2736"/>
                  </a:lnTo>
                  <a:lnTo>
                    <a:pt x="12676" y="2712"/>
                  </a:lnTo>
                  <a:close/>
                  <a:moveTo>
                    <a:pt x="8377" y="8867"/>
                  </a:moveTo>
                  <a:lnTo>
                    <a:pt x="8475" y="8891"/>
                  </a:lnTo>
                  <a:lnTo>
                    <a:pt x="8548" y="8915"/>
                  </a:lnTo>
                  <a:lnTo>
                    <a:pt x="8646" y="8964"/>
                  </a:lnTo>
                  <a:lnTo>
                    <a:pt x="8719" y="9013"/>
                  </a:lnTo>
                  <a:lnTo>
                    <a:pt x="8768" y="9086"/>
                  </a:lnTo>
                  <a:lnTo>
                    <a:pt x="8817" y="9184"/>
                  </a:lnTo>
                  <a:lnTo>
                    <a:pt x="8841" y="9257"/>
                  </a:lnTo>
                  <a:lnTo>
                    <a:pt x="8866" y="9355"/>
                  </a:lnTo>
                  <a:lnTo>
                    <a:pt x="8841" y="9453"/>
                  </a:lnTo>
                  <a:lnTo>
                    <a:pt x="8817" y="9550"/>
                  </a:lnTo>
                  <a:lnTo>
                    <a:pt x="8768" y="9624"/>
                  </a:lnTo>
                  <a:lnTo>
                    <a:pt x="8719" y="9697"/>
                  </a:lnTo>
                  <a:lnTo>
                    <a:pt x="6179" y="12237"/>
                  </a:lnTo>
                  <a:lnTo>
                    <a:pt x="6106" y="12310"/>
                  </a:lnTo>
                  <a:lnTo>
                    <a:pt x="6033" y="12359"/>
                  </a:lnTo>
                  <a:lnTo>
                    <a:pt x="5935" y="12383"/>
                  </a:lnTo>
                  <a:lnTo>
                    <a:pt x="5740" y="12383"/>
                  </a:lnTo>
                  <a:lnTo>
                    <a:pt x="5642" y="12359"/>
                  </a:lnTo>
                  <a:lnTo>
                    <a:pt x="5569" y="12310"/>
                  </a:lnTo>
                  <a:lnTo>
                    <a:pt x="5496" y="12237"/>
                  </a:lnTo>
                  <a:lnTo>
                    <a:pt x="5422" y="12164"/>
                  </a:lnTo>
                  <a:lnTo>
                    <a:pt x="5373" y="12090"/>
                  </a:lnTo>
                  <a:lnTo>
                    <a:pt x="5349" y="11993"/>
                  </a:lnTo>
                  <a:lnTo>
                    <a:pt x="5349" y="11895"/>
                  </a:lnTo>
                  <a:lnTo>
                    <a:pt x="5349" y="11797"/>
                  </a:lnTo>
                  <a:lnTo>
                    <a:pt x="5373" y="11700"/>
                  </a:lnTo>
                  <a:lnTo>
                    <a:pt x="5422" y="11626"/>
                  </a:lnTo>
                  <a:lnTo>
                    <a:pt x="5496" y="11553"/>
                  </a:lnTo>
                  <a:lnTo>
                    <a:pt x="8036" y="9013"/>
                  </a:lnTo>
                  <a:lnTo>
                    <a:pt x="8109" y="8964"/>
                  </a:lnTo>
                  <a:lnTo>
                    <a:pt x="8182" y="8915"/>
                  </a:lnTo>
                  <a:lnTo>
                    <a:pt x="8280" y="8891"/>
                  </a:lnTo>
                  <a:lnTo>
                    <a:pt x="8377" y="8867"/>
                  </a:lnTo>
                  <a:close/>
                  <a:moveTo>
                    <a:pt x="14825" y="1"/>
                  </a:moveTo>
                  <a:lnTo>
                    <a:pt x="14288" y="25"/>
                  </a:lnTo>
                  <a:lnTo>
                    <a:pt x="13751" y="50"/>
                  </a:lnTo>
                  <a:lnTo>
                    <a:pt x="13213" y="123"/>
                  </a:lnTo>
                  <a:lnTo>
                    <a:pt x="12676" y="245"/>
                  </a:lnTo>
                  <a:lnTo>
                    <a:pt x="12163" y="367"/>
                  </a:lnTo>
                  <a:lnTo>
                    <a:pt x="11675" y="538"/>
                  </a:lnTo>
                  <a:lnTo>
                    <a:pt x="11235" y="758"/>
                  </a:lnTo>
                  <a:lnTo>
                    <a:pt x="11015" y="856"/>
                  </a:lnTo>
                  <a:lnTo>
                    <a:pt x="10844" y="1002"/>
                  </a:lnTo>
                  <a:lnTo>
                    <a:pt x="10649" y="1124"/>
                  </a:lnTo>
                  <a:lnTo>
                    <a:pt x="10502" y="1271"/>
                  </a:lnTo>
                  <a:lnTo>
                    <a:pt x="5544" y="6229"/>
                  </a:lnTo>
                  <a:lnTo>
                    <a:pt x="391" y="6229"/>
                  </a:lnTo>
                  <a:lnTo>
                    <a:pt x="245" y="6253"/>
                  </a:lnTo>
                  <a:lnTo>
                    <a:pt x="147" y="6278"/>
                  </a:lnTo>
                  <a:lnTo>
                    <a:pt x="49" y="6327"/>
                  </a:lnTo>
                  <a:lnTo>
                    <a:pt x="0" y="6400"/>
                  </a:lnTo>
                  <a:lnTo>
                    <a:pt x="0" y="6473"/>
                  </a:lnTo>
                  <a:lnTo>
                    <a:pt x="25" y="6571"/>
                  </a:lnTo>
                  <a:lnTo>
                    <a:pt x="74" y="6668"/>
                  </a:lnTo>
                  <a:lnTo>
                    <a:pt x="171" y="6791"/>
                  </a:lnTo>
                  <a:lnTo>
                    <a:pt x="2589" y="9184"/>
                  </a:lnTo>
                  <a:lnTo>
                    <a:pt x="2272" y="9502"/>
                  </a:lnTo>
                  <a:lnTo>
                    <a:pt x="953" y="9746"/>
                  </a:lnTo>
                  <a:lnTo>
                    <a:pt x="806" y="9795"/>
                  </a:lnTo>
                  <a:lnTo>
                    <a:pt x="684" y="9843"/>
                  </a:lnTo>
                  <a:lnTo>
                    <a:pt x="611" y="9941"/>
                  </a:lnTo>
                  <a:lnTo>
                    <a:pt x="562" y="10014"/>
                  </a:lnTo>
                  <a:lnTo>
                    <a:pt x="562" y="10112"/>
                  </a:lnTo>
                  <a:lnTo>
                    <a:pt x="586" y="10234"/>
                  </a:lnTo>
                  <a:lnTo>
                    <a:pt x="635" y="10332"/>
                  </a:lnTo>
                  <a:lnTo>
                    <a:pt x="733" y="10454"/>
                  </a:lnTo>
                  <a:lnTo>
                    <a:pt x="7278" y="16999"/>
                  </a:lnTo>
                  <a:lnTo>
                    <a:pt x="7401" y="17097"/>
                  </a:lnTo>
                  <a:lnTo>
                    <a:pt x="7498" y="17146"/>
                  </a:lnTo>
                  <a:lnTo>
                    <a:pt x="7620" y="17170"/>
                  </a:lnTo>
                  <a:lnTo>
                    <a:pt x="7718" y="17170"/>
                  </a:lnTo>
                  <a:lnTo>
                    <a:pt x="7791" y="17122"/>
                  </a:lnTo>
                  <a:lnTo>
                    <a:pt x="7889" y="17048"/>
                  </a:lnTo>
                  <a:lnTo>
                    <a:pt x="7938" y="16926"/>
                  </a:lnTo>
                  <a:lnTo>
                    <a:pt x="7987" y="16780"/>
                  </a:lnTo>
                  <a:lnTo>
                    <a:pt x="8231" y="15461"/>
                  </a:lnTo>
                  <a:lnTo>
                    <a:pt x="8548" y="15143"/>
                  </a:lnTo>
                  <a:lnTo>
                    <a:pt x="10942" y="17561"/>
                  </a:lnTo>
                  <a:lnTo>
                    <a:pt x="11064" y="17659"/>
                  </a:lnTo>
                  <a:lnTo>
                    <a:pt x="11162" y="17708"/>
                  </a:lnTo>
                  <a:lnTo>
                    <a:pt x="11259" y="17732"/>
                  </a:lnTo>
                  <a:lnTo>
                    <a:pt x="11333" y="17732"/>
                  </a:lnTo>
                  <a:lnTo>
                    <a:pt x="11406" y="17683"/>
                  </a:lnTo>
                  <a:lnTo>
                    <a:pt x="11455" y="17586"/>
                  </a:lnTo>
                  <a:lnTo>
                    <a:pt x="11479" y="17488"/>
                  </a:lnTo>
                  <a:lnTo>
                    <a:pt x="11504" y="17341"/>
                  </a:lnTo>
                  <a:lnTo>
                    <a:pt x="11504" y="12188"/>
                  </a:lnTo>
                  <a:lnTo>
                    <a:pt x="16461" y="7230"/>
                  </a:lnTo>
                  <a:lnTo>
                    <a:pt x="16608" y="7084"/>
                  </a:lnTo>
                  <a:lnTo>
                    <a:pt x="16730" y="6888"/>
                  </a:lnTo>
                  <a:lnTo>
                    <a:pt x="16877" y="6693"/>
                  </a:lnTo>
                  <a:lnTo>
                    <a:pt x="16974" y="6498"/>
                  </a:lnTo>
                  <a:lnTo>
                    <a:pt x="17194" y="6058"/>
                  </a:lnTo>
                  <a:lnTo>
                    <a:pt x="17365" y="5569"/>
                  </a:lnTo>
                  <a:lnTo>
                    <a:pt x="17487" y="5057"/>
                  </a:lnTo>
                  <a:lnTo>
                    <a:pt x="17609" y="4519"/>
                  </a:lnTo>
                  <a:lnTo>
                    <a:pt x="17683" y="3982"/>
                  </a:lnTo>
                  <a:lnTo>
                    <a:pt x="17707" y="3445"/>
                  </a:lnTo>
                  <a:lnTo>
                    <a:pt x="17731" y="2907"/>
                  </a:lnTo>
                  <a:lnTo>
                    <a:pt x="17731" y="2419"/>
                  </a:lnTo>
                  <a:lnTo>
                    <a:pt x="17707" y="1955"/>
                  </a:lnTo>
                  <a:lnTo>
                    <a:pt x="17658" y="1515"/>
                  </a:lnTo>
                  <a:lnTo>
                    <a:pt x="17585" y="1149"/>
                  </a:lnTo>
                  <a:lnTo>
                    <a:pt x="17512" y="831"/>
                  </a:lnTo>
                  <a:lnTo>
                    <a:pt x="17414" y="587"/>
                  </a:lnTo>
                  <a:lnTo>
                    <a:pt x="17341" y="489"/>
                  </a:lnTo>
                  <a:lnTo>
                    <a:pt x="17292" y="441"/>
                  </a:lnTo>
                  <a:lnTo>
                    <a:pt x="17243" y="392"/>
                  </a:lnTo>
                  <a:lnTo>
                    <a:pt x="17145" y="318"/>
                  </a:lnTo>
                  <a:lnTo>
                    <a:pt x="16901" y="221"/>
                  </a:lnTo>
                  <a:lnTo>
                    <a:pt x="16584" y="148"/>
                  </a:lnTo>
                  <a:lnTo>
                    <a:pt x="16217" y="74"/>
                  </a:lnTo>
                  <a:lnTo>
                    <a:pt x="15778" y="25"/>
                  </a:lnTo>
                  <a:lnTo>
                    <a:pt x="15314" y="1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Shape 122"/>
            <p:cNvSpPr/>
            <p:nvPr/>
          </p:nvSpPr>
          <p:spPr>
            <a:xfrm>
              <a:off x="597725" y="4665400"/>
              <a:ext cx="73300" cy="73300"/>
            </a:xfrm>
            <a:custGeom>
              <a:avLst/>
              <a:gdLst/>
              <a:ahLst/>
              <a:cxnLst/>
              <a:rect l="0" t="0" r="0" b="0"/>
              <a:pathLst>
                <a:path w="2932" h="2932" extrusionOk="0">
                  <a:moveTo>
                    <a:pt x="2028" y="1"/>
                  </a:moveTo>
                  <a:lnTo>
                    <a:pt x="1857" y="25"/>
                  </a:lnTo>
                  <a:lnTo>
                    <a:pt x="1686" y="74"/>
                  </a:lnTo>
                  <a:lnTo>
                    <a:pt x="1515" y="147"/>
                  </a:lnTo>
                  <a:lnTo>
                    <a:pt x="1369" y="269"/>
                  </a:lnTo>
                  <a:lnTo>
                    <a:pt x="1222" y="489"/>
                  </a:lnTo>
                  <a:lnTo>
                    <a:pt x="1002" y="831"/>
                  </a:lnTo>
                  <a:lnTo>
                    <a:pt x="563" y="1735"/>
                  </a:lnTo>
                  <a:lnTo>
                    <a:pt x="172" y="2565"/>
                  </a:lnTo>
                  <a:lnTo>
                    <a:pt x="1" y="2932"/>
                  </a:lnTo>
                  <a:lnTo>
                    <a:pt x="1" y="2932"/>
                  </a:lnTo>
                  <a:lnTo>
                    <a:pt x="367" y="2761"/>
                  </a:lnTo>
                  <a:lnTo>
                    <a:pt x="1198" y="2370"/>
                  </a:lnTo>
                  <a:lnTo>
                    <a:pt x="2101" y="1930"/>
                  </a:lnTo>
                  <a:lnTo>
                    <a:pt x="2443" y="1710"/>
                  </a:lnTo>
                  <a:lnTo>
                    <a:pt x="2663" y="1564"/>
                  </a:lnTo>
                  <a:lnTo>
                    <a:pt x="2785" y="1417"/>
                  </a:lnTo>
                  <a:lnTo>
                    <a:pt x="2858" y="1246"/>
                  </a:lnTo>
                  <a:lnTo>
                    <a:pt x="2907" y="1075"/>
                  </a:lnTo>
                  <a:lnTo>
                    <a:pt x="2932" y="904"/>
                  </a:lnTo>
                  <a:lnTo>
                    <a:pt x="2907" y="733"/>
                  </a:lnTo>
                  <a:lnTo>
                    <a:pt x="2858" y="562"/>
                  </a:lnTo>
                  <a:lnTo>
                    <a:pt x="2785" y="416"/>
                  </a:lnTo>
                  <a:lnTo>
                    <a:pt x="2663" y="269"/>
                  </a:lnTo>
                  <a:lnTo>
                    <a:pt x="2517" y="147"/>
                  </a:lnTo>
                  <a:lnTo>
                    <a:pt x="2370" y="74"/>
                  </a:lnTo>
                  <a:lnTo>
                    <a:pt x="2199" y="25"/>
                  </a:lnTo>
                  <a:lnTo>
                    <a:pt x="2028" y="1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Shape 123"/>
            <p:cNvSpPr/>
            <p:nvPr/>
          </p:nvSpPr>
          <p:spPr>
            <a:xfrm>
              <a:off x="654525" y="4708150"/>
              <a:ext cx="47025" cy="47025"/>
            </a:xfrm>
            <a:custGeom>
              <a:avLst/>
              <a:gdLst/>
              <a:ahLst/>
              <a:cxnLst/>
              <a:rect l="0" t="0" r="0" b="0"/>
              <a:pathLst>
                <a:path w="1881" h="1881" extrusionOk="0">
                  <a:moveTo>
                    <a:pt x="1124" y="0"/>
                  </a:moveTo>
                  <a:lnTo>
                    <a:pt x="977" y="25"/>
                  </a:lnTo>
                  <a:lnTo>
                    <a:pt x="831" y="74"/>
                  </a:lnTo>
                  <a:lnTo>
                    <a:pt x="709" y="147"/>
                  </a:lnTo>
                  <a:lnTo>
                    <a:pt x="586" y="245"/>
                  </a:lnTo>
                  <a:lnTo>
                    <a:pt x="464" y="391"/>
                  </a:lnTo>
                  <a:lnTo>
                    <a:pt x="367" y="611"/>
                  </a:lnTo>
                  <a:lnTo>
                    <a:pt x="269" y="880"/>
                  </a:lnTo>
                  <a:lnTo>
                    <a:pt x="171" y="1173"/>
                  </a:lnTo>
                  <a:lnTo>
                    <a:pt x="49" y="1686"/>
                  </a:lnTo>
                  <a:lnTo>
                    <a:pt x="0" y="1881"/>
                  </a:lnTo>
                  <a:lnTo>
                    <a:pt x="0" y="1881"/>
                  </a:lnTo>
                  <a:lnTo>
                    <a:pt x="220" y="1857"/>
                  </a:lnTo>
                  <a:lnTo>
                    <a:pt x="733" y="1710"/>
                  </a:lnTo>
                  <a:lnTo>
                    <a:pt x="1002" y="1637"/>
                  </a:lnTo>
                  <a:lnTo>
                    <a:pt x="1270" y="1539"/>
                  </a:lnTo>
                  <a:lnTo>
                    <a:pt x="1515" y="1417"/>
                  </a:lnTo>
                  <a:lnTo>
                    <a:pt x="1661" y="1319"/>
                  </a:lnTo>
                  <a:lnTo>
                    <a:pt x="1759" y="1197"/>
                  </a:lnTo>
                  <a:lnTo>
                    <a:pt x="1832" y="1051"/>
                  </a:lnTo>
                  <a:lnTo>
                    <a:pt x="1881" y="928"/>
                  </a:lnTo>
                  <a:lnTo>
                    <a:pt x="1881" y="782"/>
                  </a:lnTo>
                  <a:lnTo>
                    <a:pt x="1881" y="635"/>
                  </a:lnTo>
                  <a:lnTo>
                    <a:pt x="1832" y="489"/>
                  </a:lnTo>
                  <a:lnTo>
                    <a:pt x="1759" y="367"/>
                  </a:lnTo>
                  <a:lnTo>
                    <a:pt x="1661" y="245"/>
                  </a:lnTo>
                  <a:lnTo>
                    <a:pt x="1539" y="147"/>
                  </a:lnTo>
                  <a:lnTo>
                    <a:pt x="1417" y="74"/>
                  </a:lnTo>
                  <a:lnTo>
                    <a:pt x="1270" y="25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Shape 124"/>
            <p:cNvSpPr/>
            <p:nvPr/>
          </p:nvSpPr>
          <p:spPr>
            <a:xfrm>
              <a:off x="581250" y="4634875"/>
              <a:ext cx="47050" cy="47050"/>
            </a:xfrm>
            <a:custGeom>
              <a:avLst/>
              <a:gdLst/>
              <a:ahLst/>
              <a:cxnLst/>
              <a:rect l="0" t="0" r="0" b="0"/>
              <a:pathLst>
                <a:path w="1882" h="1882" extrusionOk="0">
                  <a:moveTo>
                    <a:pt x="953" y="1"/>
                  </a:moveTo>
                  <a:lnTo>
                    <a:pt x="831" y="49"/>
                  </a:lnTo>
                  <a:lnTo>
                    <a:pt x="684" y="123"/>
                  </a:lnTo>
                  <a:lnTo>
                    <a:pt x="562" y="220"/>
                  </a:lnTo>
                  <a:lnTo>
                    <a:pt x="465" y="367"/>
                  </a:lnTo>
                  <a:lnTo>
                    <a:pt x="342" y="611"/>
                  </a:lnTo>
                  <a:lnTo>
                    <a:pt x="245" y="880"/>
                  </a:lnTo>
                  <a:lnTo>
                    <a:pt x="171" y="1148"/>
                  </a:lnTo>
                  <a:lnTo>
                    <a:pt x="25" y="1661"/>
                  </a:lnTo>
                  <a:lnTo>
                    <a:pt x="1" y="1881"/>
                  </a:lnTo>
                  <a:lnTo>
                    <a:pt x="196" y="1832"/>
                  </a:lnTo>
                  <a:lnTo>
                    <a:pt x="709" y="1710"/>
                  </a:lnTo>
                  <a:lnTo>
                    <a:pt x="1002" y="1613"/>
                  </a:lnTo>
                  <a:lnTo>
                    <a:pt x="1271" y="1515"/>
                  </a:lnTo>
                  <a:lnTo>
                    <a:pt x="1490" y="1417"/>
                  </a:lnTo>
                  <a:lnTo>
                    <a:pt x="1637" y="1295"/>
                  </a:lnTo>
                  <a:lnTo>
                    <a:pt x="1735" y="1173"/>
                  </a:lnTo>
                  <a:lnTo>
                    <a:pt x="1808" y="1051"/>
                  </a:lnTo>
                  <a:lnTo>
                    <a:pt x="1857" y="904"/>
                  </a:lnTo>
                  <a:lnTo>
                    <a:pt x="1881" y="758"/>
                  </a:lnTo>
                  <a:lnTo>
                    <a:pt x="1857" y="611"/>
                  </a:lnTo>
                  <a:lnTo>
                    <a:pt x="1808" y="465"/>
                  </a:lnTo>
                  <a:lnTo>
                    <a:pt x="1735" y="343"/>
                  </a:lnTo>
                  <a:lnTo>
                    <a:pt x="1637" y="220"/>
                  </a:lnTo>
                  <a:lnTo>
                    <a:pt x="1515" y="123"/>
                  </a:lnTo>
                  <a:lnTo>
                    <a:pt x="1393" y="49"/>
                  </a:lnTo>
                  <a:lnTo>
                    <a:pt x="1246" y="1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5" name="Shape 125"/>
          <p:cNvSpPr/>
          <p:nvPr/>
        </p:nvSpPr>
        <p:spPr>
          <a:xfrm rot="2466717">
            <a:off x="5819909" y="1025895"/>
            <a:ext cx="416526" cy="397713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Shape 126"/>
          <p:cNvSpPr/>
          <p:nvPr/>
        </p:nvSpPr>
        <p:spPr>
          <a:xfrm rot="-1609245">
            <a:off x="6429073" y="1276138"/>
            <a:ext cx="299725" cy="286203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Shape 127"/>
          <p:cNvSpPr/>
          <p:nvPr/>
        </p:nvSpPr>
        <p:spPr>
          <a:xfrm rot="2926063">
            <a:off x="8246537" y="1502870"/>
            <a:ext cx="224479" cy="214340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Shape 128"/>
          <p:cNvSpPr/>
          <p:nvPr/>
        </p:nvSpPr>
        <p:spPr>
          <a:xfrm rot="-1609158">
            <a:off x="8202241" y="284727"/>
            <a:ext cx="202232" cy="193098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Shape 129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061159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 txBox="1">
            <a:spLocks noGrp="1"/>
          </p:cNvSpPr>
          <p:nvPr>
            <p:ph type="title"/>
          </p:nvPr>
        </p:nvSpPr>
        <p:spPr>
          <a:xfrm>
            <a:off x="922000" y="633809"/>
            <a:ext cx="6866100" cy="99297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2800" dirty="0"/>
          </a:p>
        </p:txBody>
      </p:sp>
      <p:graphicFrame>
        <p:nvGraphicFramePr>
          <p:cNvPr id="205" name="Shape 205"/>
          <p:cNvGraphicFramePr/>
          <p:nvPr>
            <p:extLst>
              <p:ext uri="{D42A27DB-BD31-4B8C-83A1-F6EECF244321}">
                <p14:modId xmlns:p14="http://schemas.microsoft.com/office/powerpoint/2010/main" val="755345394"/>
              </p:ext>
            </p:extLst>
          </p:nvPr>
        </p:nvGraphicFramePr>
        <p:xfrm>
          <a:off x="1090702" y="1062510"/>
          <a:ext cx="7276100" cy="3381500"/>
        </p:xfrm>
        <a:graphic>
          <a:graphicData uri="http://schemas.openxmlformats.org/drawingml/2006/table">
            <a:tbl>
              <a:tblPr>
                <a:noFill/>
                <a:tableStyleId>{2F4E2577-5B4C-44A1-BBCC-CB0C523F62CF}</a:tableStyleId>
              </a:tblPr>
              <a:tblGrid>
                <a:gridCol w="120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59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52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5220">
                  <a:extLst>
                    <a:ext uri="{9D8B030D-6E8A-4147-A177-3AD203B41FA5}">
                      <a16:colId xmlns:a16="http://schemas.microsoft.com/office/drawing/2014/main" val="2496394257"/>
                    </a:ext>
                  </a:extLst>
                </a:gridCol>
                <a:gridCol w="14552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630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serial_number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3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Z305B2QN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PL1331LAHG1S4H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ZA16NQJR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PL1331LAHEYUGH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630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3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01/10/2017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02/10/2017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05/10/2017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06/10/2017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5556719"/>
                  </a:ext>
                </a:extLst>
              </a:tr>
              <a:tr h="67630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model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3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ST4000DM000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HGST HMS5C4040ALE640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ST8000NM0055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Hitachi HDS5C4040ALE630</a:t>
                      </a: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630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capacity_bytes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3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4,00079E+12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4,00079E+12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8,00156E+12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cs typeface="Arial"/>
                          <a:sym typeface="Arial"/>
                        </a:rPr>
                        <a:t>8,00156E+12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630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failure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3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B6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232353"/>
                  </a:ext>
                </a:extLst>
              </a:tr>
            </a:tbl>
          </a:graphicData>
        </a:graphic>
      </p:graphicFrame>
      <p:sp>
        <p:nvSpPr>
          <p:cNvPr id="206" name="Shape 206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grpSp>
        <p:nvGrpSpPr>
          <p:cNvPr id="207" name="Shape 207"/>
          <p:cNvGrpSpPr/>
          <p:nvPr/>
        </p:nvGrpSpPr>
        <p:grpSpPr>
          <a:xfrm>
            <a:off x="8089119" y="319162"/>
            <a:ext cx="728350" cy="743348"/>
            <a:chOff x="3955900" y="2984500"/>
            <a:chExt cx="414000" cy="422525"/>
          </a:xfrm>
        </p:grpSpPr>
        <p:sp>
          <p:nvSpPr>
            <p:cNvPr id="208" name="Shape 208"/>
            <p:cNvSpPr/>
            <p:nvPr/>
          </p:nvSpPr>
          <p:spPr>
            <a:xfrm>
              <a:off x="3955900" y="2984500"/>
              <a:ext cx="315700" cy="315675"/>
            </a:xfrm>
            <a:custGeom>
              <a:avLst/>
              <a:gdLst/>
              <a:ahLst/>
              <a:cxnLst/>
              <a:rect l="0" t="0" r="0" b="0"/>
              <a:pathLst>
                <a:path w="12628" h="12627" extrusionOk="0">
                  <a:moveTo>
                    <a:pt x="6302" y="977"/>
                  </a:moveTo>
                  <a:lnTo>
                    <a:pt x="6863" y="1026"/>
                  </a:lnTo>
                  <a:lnTo>
                    <a:pt x="7376" y="1099"/>
                  </a:lnTo>
                  <a:lnTo>
                    <a:pt x="7889" y="1221"/>
                  </a:lnTo>
                  <a:lnTo>
                    <a:pt x="8378" y="1417"/>
                  </a:lnTo>
                  <a:lnTo>
                    <a:pt x="8842" y="1636"/>
                  </a:lnTo>
                  <a:lnTo>
                    <a:pt x="9281" y="1905"/>
                  </a:lnTo>
                  <a:lnTo>
                    <a:pt x="9697" y="2198"/>
                  </a:lnTo>
                  <a:lnTo>
                    <a:pt x="10087" y="2540"/>
                  </a:lnTo>
                  <a:lnTo>
                    <a:pt x="10429" y="2931"/>
                  </a:lnTo>
                  <a:lnTo>
                    <a:pt x="10722" y="3346"/>
                  </a:lnTo>
                  <a:lnTo>
                    <a:pt x="10991" y="3786"/>
                  </a:lnTo>
                  <a:lnTo>
                    <a:pt x="11211" y="4250"/>
                  </a:lnTo>
                  <a:lnTo>
                    <a:pt x="11406" y="4738"/>
                  </a:lnTo>
                  <a:lnTo>
                    <a:pt x="11528" y="5251"/>
                  </a:lnTo>
                  <a:lnTo>
                    <a:pt x="11626" y="5764"/>
                  </a:lnTo>
                  <a:lnTo>
                    <a:pt x="11650" y="6326"/>
                  </a:lnTo>
                  <a:lnTo>
                    <a:pt x="11626" y="6863"/>
                  </a:lnTo>
                  <a:lnTo>
                    <a:pt x="11528" y="7400"/>
                  </a:lnTo>
                  <a:lnTo>
                    <a:pt x="11406" y="7913"/>
                  </a:lnTo>
                  <a:lnTo>
                    <a:pt x="11211" y="8402"/>
                  </a:lnTo>
                  <a:lnTo>
                    <a:pt x="10991" y="8866"/>
                  </a:lnTo>
                  <a:lnTo>
                    <a:pt x="10722" y="9305"/>
                  </a:lnTo>
                  <a:lnTo>
                    <a:pt x="10429" y="9696"/>
                  </a:lnTo>
                  <a:lnTo>
                    <a:pt x="10087" y="10087"/>
                  </a:lnTo>
                  <a:lnTo>
                    <a:pt x="9697" y="10429"/>
                  </a:lnTo>
                  <a:lnTo>
                    <a:pt x="9281" y="10746"/>
                  </a:lnTo>
                  <a:lnTo>
                    <a:pt x="8842" y="11015"/>
                  </a:lnTo>
                  <a:lnTo>
                    <a:pt x="8378" y="11235"/>
                  </a:lnTo>
                  <a:lnTo>
                    <a:pt x="7889" y="11406"/>
                  </a:lnTo>
                  <a:lnTo>
                    <a:pt x="7376" y="11552"/>
                  </a:lnTo>
                  <a:lnTo>
                    <a:pt x="6863" y="11625"/>
                  </a:lnTo>
                  <a:lnTo>
                    <a:pt x="6302" y="11650"/>
                  </a:lnTo>
                  <a:lnTo>
                    <a:pt x="5764" y="11625"/>
                  </a:lnTo>
                  <a:lnTo>
                    <a:pt x="5227" y="11552"/>
                  </a:lnTo>
                  <a:lnTo>
                    <a:pt x="4714" y="11406"/>
                  </a:lnTo>
                  <a:lnTo>
                    <a:pt x="4226" y="11235"/>
                  </a:lnTo>
                  <a:lnTo>
                    <a:pt x="3762" y="11015"/>
                  </a:lnTo>
                  <a:lnTo>
                    <a:pt x="3322" y="10746"/>
                  </a:lnTo>
                  <a:lnTo>
                    <a:pt x="2931" y="10429"/>
                  </a:lnTo>
                  <a:lnTo>
                    <a:pt x="2541" y="10087"/>
                  </a:lnTo>
                  <a:lnTo>
                    <a:pt x="2199" y="9696"/>
                  </a:lnTo>
                  <a:lnTo>
                    <a:pt x="1881" y="9305"/>
                  </a:lnTo>
                  <a:lnTo>
                    <a:pt x="1613" y="8866"/>
                  </a:lnTo>
                  <a:lnTo>
                    <a:pt x="1393" y="8402"/>
                  </a:lnTo>
                  <a:lnTo>
                    <a:pt x="1222" y="7913"/>
                  </a:lnTo>
                  <a:lnTo>
                    <a:pt x="1075" y="7400"/>
                  </a:lnTo>
                  <a:lnTo>
                    <a:pt x="1002" y="6863"/>
                  </a:lnTo>
                  <a:lnTo>
                    <a:pt x="978" y="6326"/>
                  </a:lnTo>
                  <a:lnTo>
                    <a:pt x="1002" y="5764"/>
                  </a:lnTo>
                  <a:lnTo>
                    <a:pt x="1075" y="5251"/>
                  </a:lnTo>
                  <a:lnTo>
                    <a:pt x="1222" y="4738"/>
                  </a:lnTo>
                  <a:lnTo>
                    <a:pt x="1393" y="4250"/>
                  </a:lnTo>
                  <a:lnTo>
                    <a:pt x="1613" y="3786"/>
                  </a:lnTo>
                  <a:lnTo>
                    <a:pt x="1881" y="3346"/>
                  </a:lnTo>
                  <a:lnTo>
                    <a:pt x="2199" y="2931"/>
                  </a:lnTo>
                  <a:lnTo>
                    <a:pt x="2541" y="2540"/>
                  </a:lnTo>
                  <a:lnTo>
                    <a:pt x="2931" y="2198"/>
                  </a:lnTo>
                  <a:lnTo>
                    <a:pt x="3322" y="1905"/>
                  </a:lnTo>
                  <a:lnTo>
                    <a:pt x="3762" y="1636"/>
                  </a:lnTo>
                  <a:lnTo>
                    <a:pt x="4226" y="1417"/>
                  </a:lnTo>
                  <a:lnTo>
                    <a:pt x="4714" y="1221"/>
                  </a:lnTo>
                  <a:lnTo>
                    <a:pt x="5227" y="1099"/>
                  </a:lnTo>
                  <a:lnTo>
                    <a:pt x="5764" y="1026"/>
                  </a:lnTo>
                  <a:lnTo>
                    <a:pt x="6302" y="977"/>
                  </a:lnTo>
                  <a:close/>
                  <a:moveTo>
                    <a:pt x="6302" y="0"/>
                  </a:moveTo>
                  <a:lnTo>
                    <a:pt x="5984" y="24"/>
                  </a:lnTo>
                  <a:lnTo>
                    <a:pt x="5667" y="49"/>
                  </a:lnTo>
                  <a:lnTo>
                    <a:pt x="5349" y="73"/>
                  </a:lnTo>
                  <a:lnTo>
                    <a:pt x="5032" y="147"/>
                  </a:lnTo>
                  <a:lnTo>
                    <a:pt x="4739" y="220"/>
                  </a:lnTo>
                  <a:lnTo>
                    <a:pt x="4446" y="293"/>
                  </a:lnTo>
                  <a:lnTo>
                    <a:pt x="4153" y="391"/>
                  </a:lnTo>
                  <a:lnTo>
                    <a:pt x="3859" y="513"/>
                  </a:lnTo>
                  <a:lnTo>
                    <a:pt x="3566" y="635"/>
                  </a:lnTo>
                  <a:lnTo>
                    <a:pt x="3298" y="782"/>
                  </a:lnTo>
                  <a:lnTo>
                    <a:pt x="3029" y="928"/>
                  </a:lnTo>
                  <a:lnTo>
                    <a:pt x="2785" y="1075"/>
                  </a:lnTo>
                  <a:lnTo>
                    <a:pt x="2296" y="1441"/>
                  </a:lnTo>
                  <a:lnTo>
                    <a:pt x="1857" y="1856"/>
                  </a:lnTo>
                  <a:lnTo>
                    <a:pt x="1442" y="2296"/>
                  </a:lnTo>
                  <a:lnTo>
                    <a:pt x="1075" y="2784"/>
                  </a:lnTo>
                  <a:lnTo>
                    <a:pt x="904" y="3053"/>
                  </a:lnTo>
                  <a:lnTo>
                    <a:pt x="758" y="3322"/>
                  </a:lnTo>
                  <a:lnTo>
                    <a:pt x="611" y="3590"/>
                  </a:lnTo>
                  <a:lnTo>
                    <a:pt x="489" y="3859"/>
                  </a:lnTo>
                  <a:lnTo>
                    <a:pt x="391" y="4152"/>
                  </a:lnTo>
                  <a:lnTo>
                    <a:pt x="294" y="4445"/>
                  </a:lnTo>
                  <a:lnTo>
                    <a:pt x="196" y="4738"/>
                  </a:lnTo>
                  <a:lnTo>
                    <a:pt x="123" y="5056"/>
                  </a:lnTo>
                  <a:lnTo>
                    <a:pt x="74" y="5349"/>
                  </a:lnTo>
                  <a:lnTo>
                    <a:pt x="25" y="5666"/>
                  </a:lnTo>
                  <a:lnTo>
                    <a:pt x="1" y="5984"/>
                  </a:lnTo>
                  <a:lnTo>
                    <a:pt x="1" y="6326"/>
                  </a:lnTo>
                  <a:lnTo>
                    <a:pt x="1" y="6643"/>
                  </a:lnTo>
                  <a:lnTo>
                    <a:pt x="25" y="6961"/>
                  </a:lnTo>
                  <a:lnTo>
                    <a:pt x="74" y="7278"/>
                  </a:lnTo>
                  <a:lnTo>
                    <a:pt x="123" y="7596"/>
                  </a:lnTo>
                  <a:lnTo>
                    <a:pt x="196" y="7889"/>
                  </a:lnTo>
                  <a:lnTo>
                    <a:pt x="294" y="8206"/>
                  </a:lnTo>
                  <a:lnTo>
                    <a:pt x="391" y="8499"/>
                  </a:lnTo>
                  <a:lnTo>
                    <a:pt x="489" y="8768"/>
                  </a:lnTo>
                  <a:lnTo>
                    <a:pt x="611" y="9061"/>
                  </a:lnTo>
                  <a:lnTo>
                    <a:pt x="758" y="9330"/>
                  </a:lnTo>
                  <a:lnTo>
                    <a:pt x="904" y="9598"/>
                  </a:lnTo>
                  <a:lnTo>
                    <a:pt x="1075" y="9843"/>
                  </a:lnTo>
                  <a:lnTo>
                    <a:pt x="1442" y="10331"/>
                  </a:lnTo>
                  <a:lnTo>
                    <a:pt x="1857" y="10771"/>
                  </a:lnTo>
                  <a:lnTo>
                    <a:pt x="2296" y="11186"/>
                  </a:lnTo>
                  <a:lnTo>
                    <a:pt x="2785" y="11552"/>
                  </a:lnTo>
                  <a:lnTo>
                    <a:pt x="3029" y="11723"/>
                  </a:lnTo>
                  <a:lnTo>
                    <a:pt x="3298" y="11870"/>
                  </a:lnTo>
                  <a:lnTo>
                    <a:pt x="3566" y="12016"/>
                  </a:lnTo>
                  <a:lnTo>
                    <a:pt x="3859" y="12138"/>
                  </a:lnTo>
                  <a:lnTo>
                    <a:pt x="4153" y="12236"/>
                  </a:lnTo>
                  <a:lnTo>
                    <a:pt x="4446" y="12334"/>
                  </a:lnTo>
                  <a:lnTo>
                    <a:pt x="4739" y="12431"/>
                  </a:lnTo>
                  <a:lnTo>
                    <a:pt x="5032" y="12505"/>
                  </a:lnTo>
                  <a:lnTo>
                    <a:pt x="5349" y="12553"/>
                  </a:lnTo>
                  <a:lnTo>
                    <a:pt x="5667" y="12602"/>
                  </a:lnTo>
                  <a:lnTo>
                    <a:pt x="5984" y="12627"/>
                  </a:lnTo>
                  <a:lnTo>
                    <a:pt x="6644" y="12627"/>
                  </a:lnTo>
                  <a:lnTo>
                    <a:pt x="6961" y="12602"/>
                  </a:lnTo>
                  <a:lnTo>
                    <a:pt x="7279" y="12553"/>
                  </a:lnTo>
                  <a:lnTo>
                    <a:pt x="7572" y="12505"/>
                  </a:lnTo>
                  <a:lnTo>
                    <a:pt x="7889" y="12431"/>
                  </a:lnTo>
                  <a:lnTo>
                    <a:pt x="8182" y="12334"/>
                  </a:lnTo>
                  <a:lnTo>
                    <a:pt x="8475" y="12236"/>
                  </a:lnTo>
                  <a:lnTo>
                    <a:pt x="8768" y="12138"/>
                  </a:lnTo>
                  <a:lnTo>
                    <a:pt x="9037" y="12016"/>
                  </a:lnTo>
                  <a:lnTo>
                    <a:pt x="9306" y="11870"/>
                  </a:lnTo>
                  <a:lnTo>
                    <a:pt x="9574" y="11723"/>
                  </a:lnTo>
                  <a:lnTo>
                    <a:pt x="9843" y="11552"/>
                  </a:lnTo>
                  <a:lnTo>
                    <a:pt x="10332" y="11186"/>
                  </a:lnTo>
                  <a:lnTo>
                    <a:pt x="10771" y="10771"/>
                  </a:lnTo>
                  <a:lnTo>
                    <a:pt x="11186" y="10331"/>
                  </a:lnTo>
                  <a:lnTo>
                    <a:pt x="11553" y="9843"/>
                  </a:lnTo>
                  <a:lnTo>
                    <a:pt x="11699" y="9598"/>
                  </a:lnTo>
                  <a:lnTo>
                    <a:pt x="11846" y="9330"/>
                  </a:lnTo>
                  <a:lnTo>
                    <a:pt x="11992" y="9061"/>
                  </a:lnTo>
                  <a:lnTo>
                    <a:pt x="12114" y="8768"/>
                  </a:lnTo>
                  <a:lnTo>
                    <a:pt x="12237" y="8499"/>
                  </a:lnTo>
                  <a:lnTo>
                    <a:pt x="12334" y="8206"/>
                  </a:lnTo>
                  <a:lnTo>
                    <a:pt x="12432" y="7889"/>
                  </a:lnTo>
                  <a:lnTo>
                    <a:pt x="12481" y="7596"/>
                  </a:lnTo>
                  <a:lnTo>
                    <a:pt x="12554" y="7278"/>
                  </a:lnTo>
                  <a:lnTo>
                    <a:pt x="12578" y="6961"/>
                  </a:lnTo>
                  <a:lnTo>
                    <a:pt x="12603" y="6643"/>
                  </a:lnTo>
                  <a:lnTo>
                    <a:pt x="12627" y="6326"/>
                  </a:lnTo>
                  <a:lnTo>
                    <a:pt x="12603" y="5984"/>
                  </a:lnTo>
                  <a:lnTo>
                    <a:pt x="12578" y="5666"/>
                  </a:lnTo>
                  <a:lnTo>
                    <a:pt x="12554" y="5349"/>
                  </a:lnTo>
                  <a:lnTo>
                    <a:pt x="12481" y="5056"/>
                  </a:lnTo>
                  <a:lnTo>
                    <a:pt x="12432" y="4738"/>
                  </a:lnTo>
                  <a:lnTo>
                    <a:pt x="12334" y="4445"/>
                  </a:lnTo>
                  <a:lnTo>
                    <a:pt x="12237" y="4152"/>
                  </a:lnTo>
                  <a:lnTo>
                    <a:pt x="12114" y="3859"/>
                  </a:lnTo>
                  <a:lnTo>
                    <a:pt x="11992" y="3590"/>
                  </a:lnTo>
                  <a:lnTo>
                    <a:pt x="11846" y="3322"/>
                  </a:lnTo>
                  <a:lnTo>
                    <a:pt x="11699" y="3053"/>
                  </a:lnTo>
                  <a:lnTo>
                    <a:pt x="11553" y="2784"/>
                  </a:lnTo>
                  <a:lnTo>
                    <a:pt x="11186" y="2296"/>
                  </a:lnTo>
                  <a:lnTo>
                    <a:pt x="10771" y="1856"/>
                  </a:lnTo>
                  <a:lnTo>
                    <a:pt x="10332" y="1441"/>
                  </a:lnTo>
                  <a:lnTo>
                    <a:pt x="9843" y="1075"/>
                  </a:lnTo>
                  <a:lnTo>
                    <a:pt x="9574" y="928"/>
                  </a:lnTo>
                  <a:lnTo>
                    <a:pt x="9306" y="782"/>
                  </a:lnTo>
                  <a:lnTo>
                    <a:pt x="9037" y="635"/>
                  </a:lnTo>
                  <a:lnTo>
                    <a:pt x="8768" y="513"/>
                  </a:lnTo>
                  <a:lnTo>
                    <a:pt x="8475" y="391"/>
                  </a:lnTo>
                  <a:lnTo>
                    <a:pt x="8182" y="293"/>
                  </a:lnTo>
                  <a:lnTo>
                    <a:pt x="7889" y="220"/>
                  </a:lnTo>
                  <a:lnTo>
                    <a:pt x="7572" y="147"/>
                  </a:lnTo>
                  <a:lnTo>
                    <a:pt x="7279" y="73"/>
                  </a:lnTo>
                  <a:lnTo>
                    <a:pt x="6961" y="49"/>
                  </a:lnTo>
                  <a:lnTo>
                    <a:pt x="6644" y="24"/>
                  </a:lnTo>
                  <a:lnTo>
                    <a:pt x="6302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Shape 209"/>
            <p:cNvSpPr/>
            <p:nvPr/>
          </p:nvSpPr>
          <p:spPr>
            <a:xfrm>
              <a:off x="3992525" y="3021125"/>
              <a:ext cx="242425" cy="242425"/>
            </a:xfrm>
            <a:custGeom>
              <a:avLst/>
              <a:gdLst/>
              <a:ahLst/>
              <a:cxnLst/>
              <a:rect l="0" t="0" r="0" b="0"/>
              <a:pathLst>
                <a:path w="9697" h="9697" extrusionOk="0">
                  <a:moveTo>
                    <a:pt x="4934" y="1466"/>
                  </a:moveTo>
                  <a:lnTo>
                    <a:pt x="5008" y="1490"/>
                  </a:lnTo>
                  <a:lnTo>
                    <a:pt x="5081" y="1539"/>
                  </a:lnTo>
                  <a:lnTo>
                    <a:pt x="5154" y="1588"/>
                  </a:lnTo>
                  <a:lnTo>
                    <a:pt x="5203" y="1637"/>
                  </a:lnTo>
                  <a:lnTo>
                    <a:pt x="5252" y="1734"/>
                  </a:lnTo>
                  <a:lnTo>
                    <a:pt x="5276" y="1808"/>
                  </a:lnTo>
                  <a:lnTo>
                    <a:pt x="5276" y="1905"/>
                  </a:lnTo>
                  <a:lnTo>
                    <a:pt x="5276" y="1979"/>
                  </a:lnTo>
                  <a:lnTo>
                    <a:pt x="5252" y="2076"/>
                  </a:lnTo>
                  <a:lnTo>
                    <a:pt x="5203" y="2150"/>
                  </a:lnTo>
                  <a:lnTo>
                    <a:pt x="5154" y="2198"/>
                  </a:lnTo>
                  <a:lnTo>
                    <a:pt x="5081" y="2247"/>
                  </a:lnTo>
                  <a:lnTo>
                    <a:pt x="5008" y="2296"/>
                  </a:lnTo>
                  <a:lnTo>
                    <a:pt x="4934" y="2321"/>
                  </a:lnTo>
                  <a:lnTo>
                    <a:pt x="4837" y="2345"/>
                  </a:lnTo>
                  <a:lnTo>
                    <a:pt x="4593" y="2345"/>
                  </a:lnTo>
                  <a:lnTo>
                    <a:pt x="4348" y="2394"/>
                  </a:lnTo>
                  <a:lnTo>
                    <a:pt x="4104" y="2443"/>
                  </a:lnTo>
                  <a:lnTo>
                    <a:pt x="3860" y="2540"/>
                  </a:lnTo>
                  <a:lnTo>
                    <a:pt x="3640" y="2638"/>
                  </a:lnTo>
                  <a:lnTo>
                    <a:pt x="3445" y="2760"/>
                  </a:lnTo>
                  <a:lnTo>
                    <a:pt x="3249" y="2907"/>
                  </a:lnTo>
                  <a:lnTo>
                    <a:pt x="3054" y="3078"/>
                  </a:lnTo>
                  <a:lnTo>
                    <a:pt x="2907" y="3249"/>
                  </a:lnTo>
                  <a:lnTo>
                    <a:pt x="2761" y="3444"/>
                  </a:lnTo>
                  <a:lnTo>
                    <a:pt x="2639" y="3664"/>
                  </a:lnTo>
                  <a:lnTo>
                    <a:pt x="2517" y="3884"/>
                  </a:lnTo>
                  <a:lnTo>
                    <a:pt x="2443" y="4103"/>
                  </a:lnTo>
                  <a:lnTo>
                    <a:pt x="2370" y="4348"/>
                  </a:lnTo>
                  <a:lnTo>
                    <a:pt x="2346" y="4592"/>
                  </a:lnTo>
                  <a:lnTo>
                    <a:pt x="2321" y="4861"/>
                  </a:lnTo>
                  <a:lnTo>
                    <a:pt x="2321" y="4934"/>
                  </a:lnTo>
                  <a:lnTo>
                    <a:pt x="2297" y="5032"/>
                  </a:lnTo>
                  <a:lnTo>
                    <a:pt x="2248" y="5105"/>
                  </a:lnTo>
                  <a:lnTo>
                    <a:pt x="2199" y="5154"/>
                  </a:lnTo>
                  <a:lnTo>
                    <a:pt x="2126" y="5227"/>
                  </a:lnTo>
                  <a:lnTo>
                    <a:pt x="2053" y="5251"/>
                  </a:lnTo>
                  <a:lnTo>
                    <a:pt x="1979" y="5276"/>
                  </a:lnTo>
                  <a:lnTo>
                    <a:pt x="1882" y="5300"/>
                  </a:lnTo>
                  <a:lnTo>
                    <a:pt x="1808" y="5276"/>
                  </a:lnTo>
                  <a:lnTo>
                    <a:pt x="1711" y="5251"/>
                  </a:lnTo>
                  <a:lnTo>
                    <a:pt x="1637" y="5227"/>
                  </a:lnTo>
                  <a:lnTo>
                    <a:pt x="1564" y="5154"/>
                  </a:lnTo>
                  <a:lnTo>
                    <a:pt x="1515" y="5105"/>
                  </a:lnTo>
                  <a:lnTo>
                    <a:pt x="1491" y="5032"/>
                  </a:lnTo>
                  <a:lnTo>
                    <a:pt x="1466" y="4934"/>
                  </a:lnTo>
                  <a:lnTo>
                    <a:pt x="1442" y="4861"/>
                  </a:lnTo>
                  <a:lnTo>
                    <a:pt x="1466" y="4494"/>
                  </a:lnTo>
                  <a:lnTo>
                    <a:pt x="1515" y="4177"/>
                  </a:lnTo>
                  <a:lnTo>
                    <a:pt x="1588" y="3835"/>
                  </a:lnTo>
                  <a:lnTo>
                    <a:pt x="1711" y="3542"/>
                  </a:lnTo>
                  <a:lnTo>
                    <a:pt x="1857" y="3224"/>
                  </a:lnTo>
                  <a:lnTo>
                    <a:pt x="2028" y="2956"/>
                  </a:lnTo>
                  <a:lnTo>
                    <a:pt x="2223" y="2687"/>
                  </a:lnTo>
                  <a:lnTo>
                    <a:pt x="2443" y="2443"/>
                  </a:lnTo>
                  <a:lnTo>
                    <a:pt x="2688" y="2223"/>
                  </a:lnTo>
                  <a:lnTo>
                    <a:pt x="2956" y="2028"/>
                  </a:lnTo>
                  <a:lnTo>
                    <a:pt x="3225" y="1857"/>
                  </a:lnTo>
                  <a:lnTo>
                    <a:pt x="3518" y="1710"/>
                  </a:lnTo>
                  <a:lnTo>
                    <a:pt x="3835" y="1612"/>
                  </a:lnTo>
                  <a:lnTo>
                    <a:pt x="4153" y="1515"/>
                  </a:lnTo>
                  <a:lnTo>
                    <a:pt x="4495" y="1466"/>
                  </a:lnTo>
                  <a:close/>
                  <a:moveTo>
                    <a:pt x="4837" y="0"/>
                  </a:moveTo>
                  <a:lnTo>
                    <a:pt x="4348" y="25"/>
                  </a:lnTo>
                  <a:lnTo>
                    <a:pt x="3860" y="98"/>
                  </a:lnTo>
                  <a:lnTo>
                    <a:pt x="3396" y="220"/>
                  </a:lnTo>
                  <a:lnTo>
                    <a:pt x="2956" y="391"/>
                  </a:lnTo>
                  <a:lnTo>
                    <a:pt x="2541" y="587"/>
                  </a:lnTo>
                  <a:lnTo>
                    <a:pt x="2150" y="831"/>
                  </a:lnTo>
                  <a:lnTo>
                    <a:pt x="1759" y="1124"/>
                  </a:lnTo>
                  <a:lnTo>
                    <a:pt x="1418" y="1441"/>
                  </a:lnTo>
                  <a:lnTo>
                    <a:pt x="1100" y="1783"/>
                  </a:lnTo>
                  <a:lnTo>
                    <a:pt x="831" y="2150"/>
                  </a:lnTo>
                  <a:lnTo>
                    <a:pt x="587" y="2540"/>
                  </a:lnTo>
                  <a:lnTo>
                    <a:pt x="392" y="2980"/>
                  </a:lnTo>
                  <a:lnTo>
                    <a:pt x="221" y="3420"/>
                  </a:lnTo>
                  <a:lnTo>
                    <a:pt x="99" y="3884"/>
                  </a:lnTo>
                  <a:lnTo>
                    <a:pt x="25" y="4348"/>
                  </a:lnTo>
                  <a:lnTo>
                    <a:pt x="1" y="4861"/>
                  </a:lnTo>
                  <a:lnTo>
                    <a:pt x="25" y="5349"/>
                  </a:lnTo>
                  <a:lnTo>
                    <a:pt x="99" y="5838"/>
                  </a:lnTo>
                  <a:lnTo>
                    <a:pt x="221" y="6302"/>
                  </a:lnTo>
                  <a:lnTo>
                    <a:pt x="392" y="6741"/>
                  </a:lnTo>
                  <a:lnTo>
                    <a:pt x="587" y="7156"/>
                  </a:lnTo>
                  <a:lnTo>
                    <a:pt x="831" y="7547"/>
                  </a:lnTo>
                  <a:lnTo>
                    <a:pt x="1100" y="7938"/>
                  </a:lnTo>
                  <a:lnTo>
                    <a:pt x="1418" y="8280"/>
                  </a:lnTo>
                  <a:lnTo>
                    <a:pt x="1759" y="8597"/>
                  </a:lnTo>
                  <a:lnTo>
                    <a:pt x="2150" y="8866"/>
                  </a:lnTo>
                  <a:lnTo>
                    <a:pt x="2541" y="9110"/>
                  </a:lnTo>
                  <a:lnTo>
                    <a:pt x="2956" y="9306"/>
                  </a:lnTo>
                  <a:lnTo>
                    <a:pt x="3396" y="9477"/>
                  </a:lnTo>
                  <a:lnTo>
                    <a:pt x="3860" y="9599"/>
                  </a:lnTo>
                  <a:lnTo>
                    <a:pt x="4348" y="9672"/>
                  </a:lnTo>
                  <a:lnTo>
                    <a:pt x="4837" y="9696"/>
                  </a:lnTo>
                  <a:lnTo>
                    <a:pt x="5350" y="9672"/>
                  </a:lnTo>
                  <a:lnTo>
                    <a:pt x="5814" y="9599"/>
                  </a:lnTo>
                  <a:lnTo>
                    <a:pt x="6278" y="9477"/>
                  </a:lnTo>
                  <a:lnTo>
                    <a:pt x="6717" y="9306"/>
                  </a:lnTo>
                  <a:lnTo>
                    <a:pt x="7157" y="9110"/>
                  </a:lnTo>
                  <a:lnTo>
                    <a:pt x="7548" y="8866"/>
                  </a:lnTo>
                  <a:lnTo>
                    <a:pt x="7914" y="8597"/>
                  </a:lnTo>
                  <a:lnTo>
                    <a:pt x="8256" y="8280"/>
                  </a:lnTo>
                  <a:lnTo>
                    <a:pt x="8573" y="7938"/>
                  </a:lnTo>
                  <a:lnTo>
                    <a:pt x="8867" y="7547"/>
                  </a:lnTo>
                  <a:lnTo>
                    <a:pt x="9111" y="7156"/>
                  </a:lnTo>
                  <a:lnTo>
                    <a:pt x="9306" y="6741"/>
                  </a:lnTo>
                  <a:lnTo>
                    <a:pt x="9477" y="6302"/>
                  </a:lnTo>
                  <a:lnTo>
                    <a:pt x="9599" y="5838"/>
                  </a:lnTo>
                  <a:lnTo>
                    <a:pt x="9673" y="5349"/>
                  </a:lnTo>
                  <a:lnTo>
                    <a:pt x="9697" y="4861"/>
                  </a:lnTo>
                  <a:lnTo>
                    <a:pt x="9673" y="4348"/>
                  </a:lnTo>
                  <a:lnTo>
                    <a:pt x="9599" y="3884"/>
                  </a:lnTo>
                  <a:lnTo>
                    <a:pt x="9477" y="3420"/>
                  </a:lnTo>
                  <a:lnTo>
                    <a:pt x="9306" y="2980"/>
                  </a:lnTo>
                  <a:lnTo>
                    <a:pt x="9111" y="2540"/>
                  </a:lnTo>
                  <a:lnTo>
                    <a:pt x="8867" y="2150"/>
                  </a:lnTo>
                  <a:lnTo>
                    <a:pt x="8573" y="1783"/>
                  </a:lnTo>
                  <a:lnTo>
                    <a:pt x="8256" y="1441"/>
                  </a:lnTo>
                  <a:lnTo>
                    <a:pt x="7914" y="1124"/>
                  </a:lnTo>
                  <a:lnTo>
                    <a:pt x="7548" y="831"/>
                  </a:lnTo>
                  <a:lnTo>
                    <a:pt x="7157" y="587"/>
                  </a:lnTo>
                  <a:lnTo>
                    <a:pt x="6717" y="391"/>
                  </a:lnTo>
                  <a:lnTo>
                    <a:pt x="6278" y="220"/>
                  </a:lnTo>
                  <a:lnTo>
                    <a:pt x="5814" y="98"/>
                  </a:lnTo>
                  <a:lnTo>
                    <a:pt x="5350" y="25"/>
                  </a:lnTo>
                  <a:lnTo>
                    <a:pt x="4837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Shape 210"/>
            <p:cNvSpPr/>
            <p:nvPr/>
          </p:nvSpPr>
          <p:spPr>
            <a:xfrm>
              <a:off x="4215400" y="3253150"/>
              <a:ext cx="154500" cy="153875"/>
            </a:xfrm>
            <a:custGeom>
              <a:avLst/>
              <a:gdLst/>
              <a:ahLst/>
              <a:cxnLst/>
              <a:rect l="0" t="0" r="0" b="0"/>
              <a:pathLst>
                <a:path w="6180" h="6155" extrusionOk="0">
                  <a:moveTo>
                    <a:pt x="1075" y="0"/>
                  </a:moveTo>
                  <a:lnTo>
                    <a:pt x="831" y="269"/>
                  </a:lnTo>
                  <a:lnTo>
                    <a:pt x="562" y="537"/>
                  </a:lnTo>
                  <a:lnTo>
                    <a:pt x="293" y="782"/>
                  </a:lnTo>
                  <a:lnTo>
                    <a:pt x="0" y="1026"/>
                  </a:lnTo>
                  <a:lnTo>
                    <a:pt x="4983" y="6008"/>
                  </a:lnTo>
                  <a:lnTo>
                    <a:pt x="5056" y="6057"/>
                  </a:lnTo>
                  <a:lnTo>
                    <a:pt x="5129" y="6106"/>
                  </a:lnTo>
                  <a:lnTo>
                    <a:pt x="5227" y="6130"/>
                  </a:lnTo>
                  <a:lnTo>
                    <a:pt x="5325" y="6155"/>
                  </a:lnTo>
                  <a:lnTo>
                    <a:pt x="5422" y="6130"/>
                  </a:lnTo>
                  <a:lnTo>
                    <a:pt x="5496" y="6106"/>
                  </a:lnTo>
                  <a:lnTo>
                    <a:pt x="5593" y="6057"/>
                  </a:lnTo>
                  <a:lnTo>
                    <a:pt x="5667" y="6008"/>
                  </a:lnTo>
                  <a:lnTo>
                    <a:pt x="6033" y="5642"/>
                  </a:lnTo>
                  <a:lnTo>
                    <a:pt x="6106" y="5569"/>
                  </a:lnTo>
                  <a:lnTo>
                    <a:pt x="6155" y="5471"/>
                  </a:lnTo>
                  <a:lnTo>
                    <a:pt x="6179" y="5373"/>
                  </a:lnTo>
                  <a:lnTo>
                    <a:pt x="6179" y="5300"/>
                  </a:lnTo>
                  <a:lnTo>
                    <a:pt x="6179" y="5202"/>
                  </a:lnTo>
                  <a:lnTo>
                    <a:pt x="6155" y="5105"/>
                  </a:lnTo>
                  <a:lnTo>
                    <a:pt x="6106" y="5031"/>
                  </a:lnTo>
                  <a:lnTo>
                    <a:pt x="6033" y="4934"/>
                  </a:lnTo>
                  <a:lnTo>
                    <a:pt x="1075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" name="Right Arrow 8">
            <a:extLst>
              <a:ext uri="{FF2B5EF4-FFF2-40B4-BE49-F238E27FC236}">
                <a16:creationId xmlns:a16="http://schemas.microsoft.com/office/drawing/2014/main" id="{89ED29CE-2457-6B4E-8C2E-3A427D9496F1}"/>
              </a:ext>
            </a:extLst>
          </p:cNvPr>
          <p:cNvSpPr/>
          <p:nvPr/>
        </p:nvSpPr>
        <p:spPr>
          <a:xfrm>
            <a:off x="592390" y="2188660"/>
            <a:ext cx="329610" cy="161135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CCDBC6F1-252C-B54A-AE7F-59E071C66F29}"/>
              </a:ext>
            </a:extLst>
          </p:cNvPr>
          <p:cNvSpPr/>
          <p:nvPr/>
        </p:nvSpPr>
        <p:spPr>
          <a:xfrm>
            <a:off x="592390" y="4207874"/>
            <a:ext cx="329610" cy="161135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26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ES" dirty="0"/>
              <a:t>Beneficios  </a:t>
            </a:r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922000" y="1885951"/>
            <a:ext cx="6866100" cy="236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●"/>
            </a:pPr>
            <a:r>
              <a:rPr lang="es-ES" sz="2000" dirty="0"/>
              <a:t>Cada columna puede comprimirse con un método distinto dependiendo del tipo de datos.</a:t>
            </a:r>
          </a:p>
          <a:p>
            <a: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●"/>
            </a:pPr>
            <a:endParaRPr lang="es-ES" sz="2000" dirty="0"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s-ES" sz="2000" dirty="0"/>
              <a:t>Esto puede hacer la compresión muy eficiente.</a:t>
            </a:r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endParaRPr lang="es-ES" sz="2000" dirty="0"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s-ES" sz="2000" dirty="0"/>
              <a:t>Memoria contigua y ejecución vectorial (Instrucciones SIMD).</a:t>
            </a:r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endParaRPr lang="es-ES" dirty="0"/>
          </a:p>
        </p:txBody>
      </p:sp>
      <p:sp>
        <p:nvSpPr>
          <p:cNvPr id="103" name="Shape 103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  <p:grpSp>
        <p:nvGrpSpPr>
          <p:cNvPr id="104" name="Shape 104"/>
          <p:cNvGrpSpPr/>
          <p:nvPr/>
        </p:nvGrpSpPr>
        <p:grpSpPr>
          <a:xfrm>
            <a:off x="8119638" y="225980"/>
            <a:ext cx="539546" cy="879605"/>
            <a:chOff x="6730350" y="2315900"/>
            <a:chExt cx="257700" cy="420100"/>
          </a:xfrm>
        </p:grpSpPr>
        <p:sp>
          <p:nvSpPr>
            <p:cNvPr id="105" name="Shape 105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0" t="0" r="0" b="0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Shape 106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0" t="0" r="0" b="0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Shape 107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0" t="0" r="0" b="0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Shape 108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0" t="0" r="0" b="0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Shape 109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0" t="0" r="0" b="0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>
            <a:spLocks noGrp="1"/>
          </p:cNvSpPr>
          <p:nvPr>
            <p:ph type="body" idx="1"/>
          </p:nvPr>
        </p:nvSpPr>
        <p:spPr>
          <a:xfrm>
            <a:off x="1017693" y="1749175"/>
            <a:ext cx="3543300" cy="158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600" b="1" dirty="0"/>
              <a:t>On-Cloud </a:t>
            </a:r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endParaRPr sz="1600" b="1" dirty="0"/>
          </a:p>
        </p:txBody>
      </p:sp>
      <p:sp>
        <p:nvSpPr>
          <p:cNvPr id="135" name="Shape 135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4000" dirty="0"/>
              <a:t>Implementaciones</a:t>
            </a:r>
            <a:endParaRPr sz="4000" dirty="0"/>
          </a:p>
        </p:txBody>
      </p:sp>
      <p:sp>
        <p:nvSpPr>
          <p:cNvPr id="136" name="Shape 136"/>
          <p:cNvSpPr txBox="1">
            <a:spLocks noGrp="1"/>
          </p:cNvSpPr>
          <p:nvPr>
            <p:ph type="body" idx="2"/>
          </p:nvPr>
        </p:nvSpPr>
        <p:spPr>
          <a:xfrm>
            <a:off x="4560993" y="1749175"/>
            <a:ext cx="3543300" cy="158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s-ES" sz="1600" b="1" dirty="0" err="1"/>
              <a:t>On-Premise</a:t>
            </a:r>
            <a:r>
              <a:rPr lang="es-ES" sz="1600" b="1" dirty="0"/>
              <a:t> (Open </a:t>
            </a:r>
            <a:r>
              <a:rPr lang="es-ES" sz="1600" b="1" dirty="0" err="1"/>
              <a:t>Source</a:t>
            </a:r>
            <a:r>
              <a:rPr lang="es-ES" sz="1600" b="1" dirty="0"/>
              <a:t>)</a:t>
            </a:r>
            <a:endParaRPr sz="1600" b="1" dirty="0"/>
          </a:p>
        </p:txBody>
      </p:sp>
      <p:sp>
        <p:nvSpPr>
          <p:cNvPr id="137" name="Shape 137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16</a:t>
            </a:fld>
            <a:endParaRPr/>
          </a:p>
        </p:txBody>
      </p:sp>
      <p:sp>
        <p:nvSpPr>
          <p:cNvPr id="138" name="Shape 138"/>
          <p:cNvSpPr/>
          <p:nvPr/>
        </p:nvSpPr>
        <p:spPr>
          <a:xfrm>
            <a:off x="8055177" y="292676"/>
            <a:ext cx="796167" cy="796157"/>
          </a:xfrm>
          <a:custGeom>
            <a:avLst/>
            <a:gdLst/>
            <a:ahLst/>
            <a:cxnLst/>
            <a:rect l="0" t="0" r="0" b="0"/>
            <a:pathLst>
              <a:path w="16072" h="16071" extrusionOk="0">
                <a:moveTo>
                  <a:pt x="8036" y="0"/>
                </a:moveTo>
                <a:lnTo>
                  <a:pt x="7938" y="24"/>
                </a:lnTo>
                <a:lnTo>
                  <a:pt x="7792" y="98"/>
                </a:lnTo>
                <a:lnTo>
                  <a:pt x="7328" y="366"/>
                </a:lnTo>
                <a:lnTo>
                  <a:pt x="7059" y="537"/>
                </a:lnTo>
                <a:lnTo>
                  <a:pt x="6766" y="757"/>
                </a:lnTo>
                <a:lnTo>
                  <a:pt x="6448" y="977"/>
                </a:lnTo>
                <a:lnTo>
                  <a:pt x="6155" y="1246"/>
                </a:lnTo>
                <a:lnTo>
                  <a:pt x="5887" y="1514"/>
                </a:lnTo>
                <a:lnTo>
                  <a:pt x="5643" y="1807"/>
                </a:lnTo>
                <a:lnTo>
                  <a:pt x="5447" y="2100"/>
                </a:lnTo>
                <a:lnTo>
                  <a:pt x="5374" y="2247"/>
                </a:lnTo>
                <a:lnTo>
                  <a:pt x="5325" y="2418"/>
                </a:lnTo>
                <a:lnTo>
                  <a:pt x="5276" y="2564"/>
                </a:lnTo>
                <a:lnTo>
                  <a:pt x="5252" y="2711"/>
                </a:lnTo>
                <a:lnTo>
                  <a:pt x="5252" y="2858"/>
                </a:lnTo>
                <a:lnTo>
                  <a:pt x="5276" y="3029"/>
                </a:lnTo>
                <a:lnTo>
                  <a:pt x="5325" y="3175"/>
                </a:lnTo>
                <a:lnTo>
                  <a:pt x="5398" y="3322"/>
                </a:lnTo>
                <a:lnTo>
                  <a:pt x="5496" y="3468"/>
                </a:lnTo>
                <a:lnTo>
                  <a:pt x="5618" y="3615"/>
                </a:lnTo>
                <a:lnTo>
                  <a:pt x="5814" y="3761"/>
                </a:lnTo>
                <a:lnTo>
                  <a:pt x="6009" y="3859"/>
                </a:lnTo>
                <a:lnTo>
                  <a:pt x="6204" y="3957"/>
                </a:lnTo>
                <a:lnTo>
                  <a:pt x="6424" y="4005"/>
                </a:lnTo>
                <a:lnTo>
                  <a:pt x="6644" y="4054"/>
                </a:lnTo>
                <a:lnTo>
                  <a:pt x="6864" y="4152"/>
                </a:lnTo>
                <a:lnTo>
                  <a:pt x="7059" y="4250"/>
                </a:lnTo>
                <a:lnTo>
                  <a:pt x="7254" y="4421"/>
                </a:lnTo>
                <a:lnTo>
                  <a:pt x="7425" y="4616"/>
                </a:lnTo>
                <a:lnTo>
                  <a:pt x="7523" y="4836"/>
                </a:lnTo>
                <a:lnTo>
                  <a:pt x="7596" y="5080"/>
                </a:lnTo>
                <a:lnTo>
                  <a:pt x="7621" y="5373"/>
                </a:lnTo>
                <a:lnTo>
                  <a:pt x="7596" y="5569"/>
                </a:lnTo>
                <a:lnTo>
                  <a:pt x="7572" y="5788"/>
                </a:lnTo>
                <a:lnTo>
                  <a:pt x="7499" y="5984"/>
                </a:lnTo>
                <a:lnTo>
                  <a:pt x="7425" y="6179"/>
                </a:lnTo>
                <a:lnTo>
                  <a:pt x="7328" y="6374"/>
                </a:lnTo>
                <a:lnTo>
                  <a:pt x="7206" y="6570"/>
                </a:lnTo>
                <a:lnTo>
                  <a:pt x="7059" y="6741"/>
                </a:lnTo>
                <a:lnTo>
                  <a:pt x="6913" y="6912"/>
                </a:lnTo>
                <a:lnTo>
                  <a:pt x="6742" y="7058"/>
                </a:lnTo>
                <a:lnTo>
                  <a:pt x="6571" y="7205"/>
                </a:lnTo>
                <a:lnTo>
                  <a:pt x="6400" y="7303"/>
                </a:lnTo>
                <a:lnTo>
                  <a:pt x="6204" y="7425"/>
                </a:lnTo>
                <a:lnTo>
                  <a:pt x="6009" y="7498"/>
                </a:lnTo>
                <a:lnTo>
                  <a:pt x="5789" y="7571"/>
                </a:lnTo>
                <a:lnTo>
                  <a:pt x="5569" y="7596"/>
                </a:lnTo>
                <a:lnTo>
                  <a:pt x="5374" y="7620"/>
                </a:lnTo>
                <a:lnTo>
                  <a:pt x="5105" y="7596"/>
                </a:lnTo>
                <a:lnTo>
                  <a:pt x="4861" y="7522"/>
                </a:lnTo>
                <a:lnTo>
                  <a:pt x="4617" y="7425"/>
                </a:lnTo>
                <a:lnTo>
                  <a:pt x="4421" y="7254"/>
                </a:lnTo>
                <a:lnTo>
                  <a:pt x="4250" y="7058"/>
                </a:lnTo>
                <a:lnTo>
                  <a:pt x="4128" y="6839"/>
                </a:lnTo>
                <a:lnTo>
                  <a:pt x="4055" y="6619"/>
                </a:lnTo>
                <a:lnTo>
                  <a:pt x="3982" y="6399"/>
                </a:lnTo>
                <a:lnTo>
                  <a:pt x="3933" y="6204"/>
                </a:lnTo>
                <a:lnTo>
                  <a:pt x="3860" y="6008"/>
                </a:lnTo>
                <a:lnTo>
                  <a:pt x="3762" y="5813"/>
                </a:lnTo>
                <a:lnTo>
                  <a:pt x="3615" y="5617"/>
                </a:lnTo>
                <a:lnTo>
                  <a:pt x="3469" y="5495"/>
                </a:lnTo>
                <a:lnTo>
                  <a:pt x="3322" y="5398"/>
                </a:lnTo>
                <a:lnTo>
                  <a:pt x="3176" y="5324"/>
                </a:lnTo>
                <a:lnTo>
                  <a:pt x="3029" y="5275"/>
                </a:lnTo>
                <a:lnTo>
                  <a:pt x="2858" y="5251"/>
                </a:lnTo>
                <a:lnTo>
                  <a:pt x="2712" y="5251"/>
                </a:lnTo>
                <a:lnTo>
                  <a:pt x="2565" y="5275"/>
                </a:lnTo>
                <a:lnTo>
                  <a:pt x="2419" y="5324"/>
                </a:lnTo>
                <a:lnTo>
                  <a:pt x="2248" y="5373"/>
                </a:lnTo>
                <a:lnTo>
                  <a:pt x="2101" y="5446"/>
                </a:lnTo>
                <a:lnTo>
                  <a:pt x="1808" y="5642"/>
                </a:lnTo>
                <a:lnTo>
                  <a:pt x="1515" y="5886"/>
                </a:lnTo>
                <a:lnTo>
                  <a:pt x="1246" y="6155"/>
                </a:lnTo>
                <a:lnTo>
                  <a:pt x="978" y="6448"/>
                </a:lnTo>
                <a:lnTo>
                  <a:pt x="758" y="6765"/>
                </a:lnTo>
                <a:lnTo>
                  <a:pt x="538" y="7058"/>
                </a:lnTo>
                <a:lnTo>
                  <a:pt x="367" y="7327"/>
                </a:lnTo>
                <a:lnTo>
                  <a:pt x="99" y="7791"/>
                </a:lnTo>
                <a:lnTo>
                  <a:pt x="25" y="7938"/>
                </a:lnTo>
                <a:lnTo>
                  <a:pt x="1" y="8035"/>
                </a:lnTo>
                <a:lnTo>
                  <a:pt x="25" y="8231"/>
                </a:lnTo>
                <a:lnTo>
                  <a:pt x="74" y="8402"/>
                </a:lnTo>
                <a:lnTo>
                  <a:pt x="172" y="8597"/>
                </a:lnTo>
                <a:lnTo>
                  <a:pt x="294" y="8744"/>
                </a:lnTo>
                <a:lnTo>
                  <a:pt x="587" y="9012"/>
                </a:lnTo>
                <a:lnTo>
                  <a:pt x="880" y="9256"/>
                </a:lnTo>
                <a:lnTo>
                  <a:pt x="1417" y="9696"/>
                </a:lnTo>
                <a:lnTo>
                  <a:pt x="1906" y="10062"/>
                </a:lnTo>
                <a:lnTo>
                  <a:pt x="2101" y="10233"/>
                </a:lnTo>
                <a:lnTo>
                  <a:pt x="2297" y="10404"/>
                </a:lnTo>
                <a:lnTo>
                  <a:pt x="2419" y="10575"/>
                </a:lnTo>
                <a:lnTo>
                  <a:pt x="2541" y="10746"/>
                </a:lnTo>
                <a:lnTo>
                  <a:pt x="2590" y="10917"/>
                </a:lnTo>
                <a:lnTo>
                  <a:pt x="2590" y="11113"/>
                </a:lnTo>
                <a:lnTo>
                  <a:pt x="2541" y="11308"/>
                </a:lnTo>
                <a:lnTo>
                  <a:pt x="2443" y="11528"/>
                </a:lnTo>
                <a:lnTo>
                  <a:pt x="2272" y="11772"/>
                </a:lnTo>
                <a:lnTo>
                  <a:pt x="2004" y="12041"/>
                </a:lnTo>
                <a:lnTo>
                  <a:pt x="1833" y="12212"/>
                </a:lnTo>
                <a:lnTo>
                  <a:pt x="1637" y="12309"/>
                </a:lnTo>
                <a:lnTo>
                  <a:pt x="1417" y="12383"/>
                </a:lnTo>
                <a:lnTo>
                  <a:pt x="1222" y="12431"/>
                </a:lnTo>
                <a:lnTo>
                  <a:pt x="1002" y="12480"/>
                </a:lnTo>
                <a:lnTo>
                  <a:pt x="782" y="12578"/>
                </a:lnTo>
                <a:lnTo>
                  <a:pt x="587" y="12700"/>
                </a:lnTo>
                <a:lnTo>
                  <a:pt x="367" y="12871"/>
                </a:lnTo>
                <a:lnTo>
                  <a:pt x="196" y="13066"/>
                </a:lnTo>
                <a:lnTo>
                  <a:pt x="99" y="13286"/>
                </a:lnTo>
                <a:lnTo>
                  <a:pt x="25" y="13530"/>
                </a:lnTo>
                <a:lnTo>
                  <a:pt x="1" y="13799"/>
                </a:lnTo>
                <a:lnTo>
                  <a:pt x="25" y="14019"/>
                </a:lnTo>
                <a:lnTo>
                  <a:pt x="50" y="14239"/>
                </a:lnTo>
                <a:lnTo>
                  <a:pt x="123" y="14434"/>
                </a:lnTo>
                <a:lnTo>
                  <a:pt x="221" y="14654"/>
                </a:lnTo>
                <a:lnTo>
                  <a:pt x="318" y="14825"/>
                </a:lnTo>
                <a:lnTo>
                  <a:pt x="440" y="15020"/>
                </a:lnTo>
                <a:lnTo>
                  <a:pt x="563" y="15191"/>
                </a:lnTo>
                <a:lnTo>
                  <a:pt x="709" y="15362"/>
                </a:lnTo>
                <a:lnTo>
                  <a:pt x="880" y="15509"/>
                </a:lnTo>
                <a:lnTo>
                  <a:pt x="1051" y="15631"/>
                </a:lnTo>
                <a:lnTo>
                  <a:pt x="1246" y="15753"/>
                </a:lnTo>
                <a:lnTo>
                  <a:pt x="1442" y="15875"/>
                </a:lnTo>
                <a:lnTo>
                  <a:pt x="1637" y="15948"/>
                </a:lnTo>
                <a:lnTo>
                  <a:pt x="1857" y="16022"/>
                </a:lnTo>
                <a:lnTo>
                  <a:pt x="2052" y="16046"/>
                </a:lnTo>
                <a:lnTo>
                  <a:pt x="2272" y="16070"/>
                </a:lnTo>
                <a:lnTo>
                  <a:pt x="2541" y="16046"/>
                </a:lnTo>
                <a:lnTo>
                  <a:pt x="2785" y="15973"/>
                </a:lnTo>
                <a:lnTo>
                  <a:pt x="3005" y="15875"/>
                </a:lnTo>
                <a:lnTo>
                  <a:pt x="3200" y="15704"/>
                </a:lnTo>
                <a:lnTo>
                  <a:pt x="3371" y="15509"/>
                </a:lnTo>
                <a:lnTo>
                  <a:pt x="3493" y="15289"/>
                </a:lnTo>
                <a:lnTo>
                  <a:pt x="3567" y="15094"/>
                </a:lnTo>
                <a:lnTo>
                  <a:pt x="3615" y="14874"/>
                </a:lnTo>
                <a:lnTo>
                  <a:pt x="3689" y="14654"/>
                </a:lnTo>
                <a:lnTo>
                  <a:pt x="3762" y="14459"/>
                </a:lnTo>
                <a:lnTo>
                  <a:pt x="3860" y="14239"/>
                </a:lnTo>
                <a:lnTo>
                  <a:pt x="4031" y="14068"/>
                </a:lnTo>
                <a:lnTo>
                  <a:pt x="4299" y="13824"/>
                </a:lnTo>
                <a:lnTo>
                  <a:pt x="4544" y="13628"/>
                </a:lnTo>
                <a:lnTo>
                  <a:pt x="4763" y="13530"/>
                </a:lnTo>
                <a:lnTo>
                  <a:pt x="4959" y="13482"/>
                </a:lnTo>
                <a:lnTo>
                  <a:pt x="5154" y="13482"/>
                </a:lnTo>
                <a:lnTo>
                  <a:pt x="5325" y="13530"/>
                </a:lnTo>
                <a:lnTo>
                  <a:pt x="5496" y="13653"/>
                </a:lnTo>
                <a:lnTo>
                  <a:pt x="5667" y="13775"/>
                </a:lnTo>
                <a:lnTo>
                  <a:pt x="5838" y="13970"/>
                </a:lnTo>
                <a:lnTo>
                  <a:pt x="6009" y="14165"/>
                </a:lnTo>
                <a:lnTo>
                  <a:pt x="6375" y="14654"/>
                </a:lnTo>
                <a:lnTo>
                  <a:pt x="6815" y="15191"/>
                </a:lnTo>
                <a:lnTo>
                  <a:pt x="7059" y="15484"/>
                </a:lnTo>
                <a:lnTo>
                  <a:pt x="7328" y="15777"/>
                </a:lnTo>
                <a:lnTo>
                  <a:pt x="7474" y="15899"/>
                </a:lnTo>
                <a:lnTo>
                  <a:pt x="7670" y="15997"/>
                </a:lnTo>
                <a:lnTo>
                  <a:pt x="7841" y="16046"/>
                </a:lnTo>
                <a:lnTo>
                  <a:pt x="8036" y="16070"/>
                </a:lnTo>
                <a:lnTo>
                  <a:pt x="8134" y="16046"/>
                </a:lnTo>
                <a:lnTo>
                  <a:pt x="8280" y="15973"/>
                </a:lnTo>
                <a:lnTo>
                  <a:pt x="8744" y="15704"/>
                </a:lnTo>
                <a:lnTo>
                  <a:pt x="9013" y="15533"/>
                </a:lnTo>
                <a:lnTo>
                  <a:pt x="9306" y="15313"/>
                </a:lnTo>
                <a:lnTo>
                  <a:pt x="9623" y="15094"/>
                </a:lnTo>
                <a:lnTo>
                  <a:pt x="9917" y="14825"/>
                </a:lnTo>
                <a:lnTo>
                  <a:pt x="10185" y="14556"/>
                </a:lnTo>
                <a:lnTo>
                  <a:pt x="10429" y="14263"/>
                </a:lnTo>
                <a:lnTo>
                  <a:pt x="10625" y="13970"/>
                </a:lnTo>
                <a:lnTo>
                  <a:pt x="10698" y="13824"/>
                </a:lnTo>
                <a:lnTo>
                  <a:pt x="10747" y="13653"/>
                </a:lnTo>
                <a:lnTo>
                  <a:pt x="10796" y="13506"/>
                </a:lnTo>
                <a:lnTo>
                  <a:pt x="10820" y="13359"/>
                </a:lnTo>
                <a:lnTo>
                  <a:pt x="10820" y="13213"/>
                </a:lnTo>
                <a:lnTo>
                  <a:pt x="10796" y="13042"/>
                </a:lnTo>
                <a:lnTo>
                  <a:pt x="10747" y="12895"/>
                </a:lnTo>
                <a:lnTo>
                  <a:pt x="10674" y="12749"/>
                </a:lnTo>
                <a:lnTo>
                  <a:pt x="10576" y="12602"/>
                </a:lnTo>
                <a:lnTo>
                  <a:pt x="10454" y="12456"/>
                </a:lnTo>
                <a:lnTo>
                  <a:pt x="10258" y="12309"/>
                </a:lnTo>
                <a:lnTo>
                  <a:pt x="10063" y="12212"/>
                </a:lnTo>
                <a:lnTo>
                  <a:pt x="9868" y="12138"/>
                </a:lnTo>
                <a:lnTo>
                  <a:pt x="9648" y="12065"/>
                </a:lnTo>
                <a:lnTo>
                  <a:pt x="9428" y="12016"/>
                </a:lnTo>
                <a:lnTo>
                  <a:pt x="9208" y="11919"/>
                </a:lnTo>
                <a:lnTo>
                  <a:pt x="9013" y="11821"/>
                </a:lnTo>
                <a:lnTo>
                  <a:pt x="8818" y="11650"/>
                </a:lnTo>
                <a:lnTo>
                  <a:pt x="8647" y="11454"/>
                </a:lnTo>
                <a:lnTo>
                  <a:pt x="8549" y="11235"/>
                </a:lnTo>
                <a:lnTo>
                  <a:pt x="8476" y="10990"/>
                </a:lnTo>
                <a:lnTo>
                  <a:pt x="8451" y="10697"/>
                </a:lnTo>
                <a:lnTo>
                  <a:pt x="8476" y="10502"/>
                </a:lnTo>
                <a:lnTo>
                  <a:pt x="8500" y="10282"/>
                </a:lnTo>
                <a:lnTo>
                  <a:pt x="8573" y="10087"/>
                </a:lnTo>
                <a:lnTo>
                  <a:pt x="8647" y="9891"/>
                </a:lnTo>
                <a:lnTo>
                  <a:pt x="8744" y="9696"/>
                </a:lnTo>
                <a:lnTo>
                  <a:pt x="8866" y="9501"/>
                </a:lnTo>
                <a:lnTo>
                  <a:pt x="9013" y="9330"/>
                </a:lnTo>
                <a:lnTo>
                  <a:pt x="9159" y="9159"/>
                </a:lnTo>
                <a:lnTo>
                  <a:pt x="9330" y="9012"/>
                </a:lnTo>
                <a:lnTo>
                  <a:pt x="9501" y="8890"/>
                </a:lnTo>
                <a:lnTo>
                  <a:pt x="9672" y="8768"/>
                </a:lnTo>
                <a:lnTo>
                  <a:pt x="9868" y="8646"/>
                </a:lnTo>
                <a:lnTo>
                  <a:pt x="10063" y="8573"/>
                </a:lnTo>
                <a:lnTo>
                  <a:pt x="10283" y="8499"/>
                </a:lnTo>
                <a:lnTo>
                  <a:pt x="10503" y="8475"/>
                </a:lnTo>
                <a:lnTo>
                  <a:pt x="10698" y="8450"/>
                </a:lnTo>
                <a:lnTo>
                  <a:pt x="10967" y="8475"/>
                </a:lnTo>
                <a:lnTo>
                  <a:pt x="11211" y="8548"/>
                </a:lnTo>
                <a:lnTo>
                  <a:pt x="11455" y="8646"/>
                </a:lnTo>
                <a:lnTo>
                  <a:pt x="11651" y="8817"/>
                </a:lnTo>
                <a:lnTo>
                  <a:pt x="11822" y="9012"/>
                </a:lnTo>
                <a:lnTo>
                  <a:pt x="11944" y="9232"/>
                </a:lnTo>
                <a:lnTo>
                  <a:pt x="12017" y="9452"/>
                </a:lnTo>
                <a:lnTo>
                  <a:pt x="12090" y="9672"/>
                </a:lnTo>
                <a:lnTo>
                  <a:pt x="12139" y="9867"/>
                </a:lnTo>
                <a:lnTo>
                  <a:pt x="12212" y="10062"/>
                </a:lnTo>
                <a:lnTo>
                  <a:pt x="12310" y="10258"/>
                </a:lnTo>
                <a:lnTo>
                  <a:pt x="12457" y="10453"/>
                </a:lnTo>
                <a:lnTo>
                  <a:pt x="12603" y="10575"/>
                </a:lnTo>
                <a:lnTo>
                  <a:pt x="12750" y="10673"/>
                </a:lnTo>
                <a:lnTo>
                  <a:pt x="12896" y="10746"/>
                </a:lnTo>
                <a:lnTo>
                  <a:pt x="13043" y="10795"/>
                </a:lnTo>
                <a:lnTo>
                  <a:pt x="13214" y="10819"/>
                </a:lnTo>
                <a:lnTo>
                  <a:pt x="13360" y="10819"/>
                </a:lnTo>
                <a:lnTo>
                  <a:pt x="13507" y="10795"/>
                </a:lnTo>
                <a:lnTo>
                  <a:pt x="13653" y="10746"/>
                </a:lnTo>
                <a:lnTo>
                  <a:pt x="13824" y="10697"/>
                </a:lnTo>
                <a:lnTo>
                  <a:pt x="13971" y="10624"/>
                </a:lnTo>
                <a:lnTo>
                  <a:pt x="14264" y="10429"/>
                </a:lnTo>
                <a:lnTo>
                  <a:pt x="14557" y="10184"/>
                </a:lnTo>
                <a:lnTo>
                  <a:pt x="14826" y="9916"/>
                </a:lnTo>
                <a:lnTo>
                  <a:pt x="15094" y="9623"/>
                </a:lnTo>
                <a:lnTo>
                  <a:pt x="15314" y="9305"/>
                </a:lnTo>
                <a:lnTo>
                  <a:pt x="15534" y="9012"/>
                </a:lnTo>
                <a:lnTo>
                  <a:pt x="15705" y="8744"/>
                </a:lnTo>
                <a:lnTo>
                  <a:pt x="15973" y="8279"/>
                </a:lnTo>
                <a:lnTo>
                  <a:pt x="16047" y="8133"/>
                </a:lnTo>
                <a:lnTo>
                  <a:pt x="16071" y="8035"/>
                </a:lnTo>
                <a:lnTo>
                  <a:pt x="16047" y="7840"/>
                </a:lnTo>
                <a:lnTo>
                  <a:pt x="15998" y="7669"/>
                </a:lnTo>
                <a:lnTo>
                  <a:pt x="15900" y="7474"/>
                </a:lnTo>
                <a:lnTo>
                  <a:pt x="15778" y="7327"/>
                </a:lnTo>
                <a:lnTo>
                  <a:pt x="15485" y="7058"/>
                </a:lnTo>
                <a:lnTo>
                  <a:pt x="15192" y="6814"/>
                </a:lnTo>
                <a:lnTo>
                  <a:pt x="14655" y="6374"/>
                </a:lnTo>
                <a:lnTo>
                  <a:pt x="14166" y="6008"/>
                </a:lnTo>
                <a:lnTo>
                  <a:pt x="13971" y="5837"/>
                </a:lnTo>
                <a:lnTo>
                  <a:pt x="13775" y="5666"/>
                </a:lnTo>
                <a:lnTo>
                  <a:pt x="13653" y="5495"/>
                </a:lnTo>
                <a:lnTo>
                  <a:pt x="13531" y="5324"/>
                </a:lnTo>
                <a:lnTo>
                  <a:pt x="13482" y="5153"/>
                </a:lnTo>
                <a:lnTo>
                  <a:pt x="13482" y="4958"/>
                </a:lnTo>
                <a:lnTo>
                  <a:pt x="13531" y="4763"/>
                </a:lnTo>
                <a:lnTo>
                  <a:pt x="13629" y="4543"/>
                </a:lnTo>
                <a:lnTo>
                  <a:pt x="13800" y="4299"/>
                </a:lnTo>
                <a:lnTo>
                  <a:pt x="14068" y="4030"/>
                </a:lnTo>
                <a:lnTo>
                  <a:pt x="14239" y="3859"/>
                </a:lnTo>
                <a:lnTo>
                  <a:pt x="14435" y="3761"/>
                </a:lnTo>
                <a:lnTo>
                  <a:pt x="14655" y="3688"/>
                </a:lnTo>
                <a:lnTo>
                  <a:pt x="14850" y="3639"/>
                </a:lnTo>
                <a:lnTo>
                  <a:pt x="15070" y="3590"/>
                </a:lnTo>
                <a:lnTo>
                  <a:pt x="15290" y="3493"/>
                </a:lnTo>
                <a:lnTo>
                  <a:pt x="15485" y="3370"/>
                </a:lnTo>
                <a:lnTo>
                  <a:pt x="15705" y="3199"/>
                </a:lnTo>
                <a:lnTo>
                  <a:pt x="15876" y="3004"/>
                </a:lnTo>
                <a:lnTo>
                  <a:pt x="15973" y="2784"/>
                </a:lnTo>
                <a:lnTo>
                  <a:pt x="16047" y="2540"/>
                </a:lnTo>
                <a:lnTo>
                  <a:pt x="16071" y="2271"/>
                </a:lnTo>
                <a:lnTo>
                  <a:pt x="16047" y="2052"/>
                </a:lnTo>
                <a:lnTo>
                  <a:pt x="16022" y="1832"/>
                </a:lnTo>
                <a:lnTo>
                  <a:pt x="15949" y="1636"/>
                </a:lnTo>
                <a:lnTo>
                  <a:pt x="15851" y="1417"/>
                </a:lnTo>
                <a:lnTo>
                  <a:pt x="15754" y="1246"/>
                </a:lnTo>
                <a:lnTo>
                  <a:pt x="15632" y="1050"/>
                </a:lnTo>
                <a:lnTo>
                  <a:pt x="15509" y="879"/>
                </a:lnTo>
                <a:lnTo>
                  <a:pt x="15363" y="708"/>
                </a:lnTo>
                <a:lnTo>
                  <a:pt x="15192" y="562"/>
                </a:lnTo>
                <a:lnTo>
                  <a:pt x="15021" y="440"/>
                </a:lnTo>
                <a:lnTo>
                  <a:pt x="14826" y="318"/>
                </a:lnTo>
                <a:lnTo>
                  <a:pt x="14630" y="195"/>
                </a:lnTo>
                <a:lnTo>
                  <a:pt x="14435" y="122"/>
                </a:lnTo>
                <a:lnTo>
                  <a:pt x="14215" y="49"/>
                </a:lnTo>
                <a:lnTo>
                  <a:pt x="14020" y="24"/>
                </a:lnTo>
                <a:lnTo>
                  <a:pt x="13800" y="0"/>
                </a:lnTo>
                <a:lnTo>
                  <a:pt x="13531" y="24"/>
                </a:lnTo>
                <a:lnTo>
                  <a:pt x="13287" y="98"/>
                </a:lnTo>
                <a:lnTo>
                  <a:pt x="13067" y="195"/>
                </a:lnTo>
                <a:lnTo>
                  <a:pt x="12872" y="366"/>
                </a:lnTo>
                <a:lnTo>
                  <a:pt x="12701" y="562"/>
                </a:lnTo>
                <a:lnTo>
                  <a:pt x="12579" y="782"/>
                </a:lnTo>
                <a:lnTo>
                  <a:pt x="12505" y="977"/>
                </a:lnTo>
                <a:lnTo>
                  <a:pt x="12457" y="1197"/>
                </a:lnTo>
                <a:lnTo>
                  <a:pt x="12383" y="1417"/>
                </a:lnTo>
                <a:lnTo>
                  <a:pt x="12310" y="1612"/>
                </a:lnTo>
                <a:lnTo>
                  <a:pt x="12212" y="1832"/>
                </a:lnTo>
                <a:lnTo>
                  <a:pt x="12041" y="2003"/>
                </a:lnTo>
                <a:lnTo>
                  <a:pt x="11773" y="2271"/>
                </a:lnTo>
                <a:lnTo>
                  <a:pt x="11528" y="2442"/>
                </a:lnTo>
                <a:lnTo>
                  <a:pt x="11309" y="2540"/>
                </a:lnTo>
                <a:lnTo>
                  <a:pt x="11113" y="2589"/>
                </a:lnTo>
                <a:lnTo>
                  <a:pt x="10918" y="2589"/>
                </a:lnTo>
                <a:lnTo>
                  <a:pt x="10747" y="2540"/>
                </a:lnTo>
                <a:lnTo>
                  <a:pt x="10576" y="2418"/>
                </a:lnTo>
                <a:lnTo>
                  <a:pt x="10405" y="2296"/>
                </a:lnTo>
                <a:lnTo>
                  <a:pt x="10234" y="2100"/>
                </a:lnTo>
                <a:lnTo>
                  <a:pt x="10063" y="1905"/>
                </a:lnTo>
                <a:lnTo>
                  <a:pt x="9697" y="1417"/>
                </a:lnTo>
                <a:lnTo>
                  <a:pt x="9257" y="879"/>
                </a:lnTo>
                <a:lnTo>
                  <a:pt x="9013" y="586"/>
                </a:lnTo>
                <a:lnTo>
                  <a:pt x="8744" y="293"/>
                </a:lnTo>
                <a:lnTo>
                  <a:pt x="8598" y="171"/>
                </a:lnTo>
                <a:lnTo>
                  <a:pt x="8402" y="73"/>
                </a:lnTo>
                <a:lnTo>
                  <a:pt x="8231" y="24"/>
                </a:lnTo>
                <a:lnTo>
                  <a:pt x="8036" y="0"/>
                </a:lnTo>
                <a:close/>
              </a:path>
            </a:pathLst>
          </a:cu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6CC0BC-3BA5-A14E-9358-13CFA78E64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560" y="2064919"/>
            <a:ext cx="2733948" cy="136697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54E6B4E-80A2-484B-8F09-5F2037AD91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187" y="3333775"/>
            <a:ext cx="2599192" cy="129959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5902E05-523F-6A4E-BE14-D75DD4A686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6686" y="2443605"/>
            <a:ext cx="2555434" cy="6929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43B59E4-C2A7-CC47-BD5C-D3BAD3B63D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93737" y="3136604"/>
            <a:ext cx="2673071" cy="137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5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>
            <a:spLocks noGrp="1"/>
          </p:cNvSpPr>
          <p:nvPr>
            <p:ph type="ctrTitle" idx="4294967295"/>
          </p:nvPr>
        </p:nvSpPr>
        <p:spPr>
          <a:xfrm>
            <a:off x="685800" y="2269150"/>
            <a:ext cx="49776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7200" dirty="0" err="1">
                <a:solidFill>
                  <a:srgbClr val="FFB600"/>
                </a:solidFill>
              </a:rPr>
              <a:t>ClickHouse</a:t>
            </a:r>
            <a:endParaRPr sz="7200" dirty="0">
              <a:solidFill>
                <a:srgbClr val="FFB600"/>
              </a:solidFill>
            </a:endParaRPr>
          </a:p>
        </p:txBody>
      </p:sp>
      <p:sp>
        <p:nvSpPr>
          <p:cNvPr id="115" name="Shape 115"/>
          <p:cNvSpPr txBox="1">
            <a:spLocks noGrp="1"/>
          </p:cNvSpPr>
          <p:nvPr>
            <p:ph type="subTitle" idx="4294967295"/>
          </p:nvPr>
        </p:nvSpPr>
        <p:spPr>
          <a:xfrm>
            <a:off x="685800" y="3411555"/>
            <a:ext cx="49776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29" name="Shape 129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17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7AD5B9-6740-AA46-BBE5-129F6D35DB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2889" y="1772988"/>
            <a:ext cx="2030967" cy="2030967"/>
          </a:xfrm>
          <a:prstGeom prst="rect">
            <a:avLst/>
          </a:prstGeom>
        </p:spPr>
      </p:pic>
      <p:grpSp>
        <p:nvGrpSpPr>
          <p:cNvPr id="20" name="Shape 480">
            <a:extLst>
              <a:ext uri="{FF2B5EF4-FFF2-40B4-BE49-F238E27FC236}">
                <a16:creationId xmlns:a16="http://schemas.microsoft.com/office/drawing/2014/main" id="{C6F42A63-41AF-A64B-9B0C-45554AE433A8}"/>
              </a:ext>
            </a:extLst>
          </p:cNvPr>
          <p:cNvGrpSpPr/>
          <p:nvPr/>
        </p:nvGrpSpPr>
        <p:grpSpPr>
          <a:xfrm>
            <a:off x="8046135" y="377742"/>
            <a:ext cx="683194" cy="658032"/>
            <a:chOff x="2594325" y="1627175"/>
            <a:chExt cx="440850" cy="440850"/>
          </a:xfrm>
        </p:grpSpPr>
        <p:sp>
          <p:nvSpPr>
            <p:cNvPr id="21" name="Shape 481">
              <a:extLst>
                <a:ext uri="{FF2B5EF4-FFF2-40B4-BE49-F238E27FC236}">
                  <a16:creationId xmlns:a16="http://schemas.microsoft.com/office/drawing/2014/main" id="{492520F7-40D0-2940-9B5F-E4ABBFAE2243}"/>
                </a:ext>
              </a:extLst>
            </p:cNvPr>
            <p:cNvSpPr/>
            <p:nvPr/>
          </p:nvSpPr>
          <p:spPr>
            <a:xfrm>
              <a:off x="2594325" y="1890950"/>
              <a:ext cx="177075" cy="177075"/>
            </a:xfrm>
            <a:custGeom>
              <a:avLst/>
              <a:gdLst/>
              <a:ahLst/>
              <a:cxnLst/>
              <a:rect l="0" t="0" r="0" b="0"/>
              <a:pathLst>
                <a:path w="7083" h="7083" extrusionOk="0">
                  <a:moveTo>
                    <a:pt x="5544" y="0"/>
                  </a:moveTo>
                  <a:lnTo>
                    <a:pt x="538" y="5984"/>
                  </a:lnTo>
                  <a:lnTo>
                    <a:pt x="0" y="7083"/>
                  </a:lnTo>
                  <a:lnTo>
                    <a:pt x="1099" y="6546"/>
                  </a:lnTo>
                  <a:lnTo>
                    <a:pt x="7083" y="1539"/>
                  </a:lnTo>
                  <a:lnTo>
                    <a:pt x="5544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Shape 482">
              <a:extLst>
                <a:ext uri="{FF2B5EF4-FFF2-40B4-BE49-F238E27FC236}">
                  <a16:creationId xmlns:a16="http://schemas.microsoft.com/office/drawing/2014/main" id="{7FE1887F-8E82-924B-BE63-182B312D838C}"/>
                </a:ext>
              </a:extLst>
            </p:cNvPr>
            <p:cNvSpPr/>
            <p:nvPr/>
          </p:nvSpPr>
          <p:spPr>
            <a:xfrm>
              <a:off x="2858700" y="1627175"/>
              <a:ext cx="176475" cy="176475"/>
            </a:xfrm>
            <a:custGeom>
              <a:avLst/>
              <a:gdLst/>
              <a:ahLst/>
              <a:cxnLst/>
              <a:rect l="0" t="0" r="0" b="0"/>
              <a:pathLst>
                <a:path w="7059" h="7059" extrusionOk="0">
                  <a:moveTo>
                    <a:pt x="904" y="1"/>
                  </a:moveTo>
                  <a:lnTo>
                    <a:pt x="782" y="25"/>
                  </a:lnTo>
                  <a:lnTo>
                    <a:pt x="684" y="98"/>
                  </a:lnTo>
                  <a:lnTo>
                    <a:pt x="611" y="147"/>
                  </a:lnTo>
                  <a:lnTo>
                    <a:pt x="489" y="294"/>
                  </a:lnTo>
                  <a:lnTo>
                    <a:pt x="367" y="440"/>
                  </a:lnTo>
                  <a:lnTo>
                    <a:pt x="294" y="587"/>
                  </a:lnTo>
                  <a:lnTo>
                    <a:pt x="196" y="733"/>
                  </a:lnTo>
                  <a:lnTo>
                    <a:pt x="74" y="1051"/>
                  </a:lnTo>
                  <a:lnTo>
                    <a:pt x="0" y="1393"/>
                  </a:lnTo>
                  <a:lnTo>
                    <a:pt x="0" y="1735"/>
                  </a:lnTo>
                  <a:lnTo>
                    <a:pt x="25" y="2052"/>
                  </a:lnTo>
                  <a:lnTo>
                    <a:pt x="123" y="2394"/>
                  </a:lnTo>
                  <a:lnTo>
                    <a:pt x="269" y="2711"/>
                  </a:lnTo>
                  <a:lnTo>
                    <a:pt x="4348" y="6790"/>
                  </a:lnTo>
                  <a:lnTo>
                    <a:pt x="4665" y="6937"/>
                  </a:lnTo>
                  <a:lnTo>
                    <a:pt x="5007" y="7034"/>
                  </a:lnTo>
                  <a:lnTo>
                    <a:pt x="5325" y="7059"/>
                  </a:lnTo>
                  <a:lnTo>
                    <a:pt x="5667" y="7059"/>
                  </a:lnTo>
                  <a:lnTo>
                    <a:pt x="6008" y="6986"/>
                  </a:lnTo>
                  <a:lnTo>
                    <a:pt x="6326" y="6863"/>
                  </a:lnTo>
                  <a:lnTo>
                    <a:pt x="6473" y="6766"/>
                  </a:lnTo>
                  <a:lnTo>
                    <a:pt x="6619" y="6692"/>
                  </a:lnTo>
                  <a:lnTo>
                    <a:pt x="6766" y="6570"/>
                  </a:lnTo>
                  <a:lnTo>
                    <a:pt x="6912" y="6448"/>
                  </a:lnTo>
                  <a:lnTo>
                    <a:pt x="6961" y="6375"/>
                  </a:lnTo>
                  <a:lnTo>
                    <a:pt x="7034" y="6277"/>
                  </a:lnTo>
                  <a:lnTo>
                    <a:pt x="7059" y="6155"/>
                  </a:lnTo>
                  <a:lnTo>
                    <a:pt x="7059" y="6057"/>
                  </a:lnTo>
                  <a:lnTo>
                    <a:pt x="7059" y="5960"/>
                  </a:lnTo>
                  <a:lnTo>
                    <a:pt x="7034" y="5862"/>
                  </a:lnTo>
                  <a:lnTo>
                    <a:pt x="6961" y="5764"/>
                  </a:lnTo>
                  <a:lnTo>
                    <a:pt x="6912" y="5667"/>
                  </a:lnTo>
                  <a:lnTo>
                    <a:pt x="1393" y="147"/>
                  </a:lnTo>
                  <a:lnTo>
                    <a:pt x="1295" y="98"/>
                  </a:lnTo>
                  <a:lnTo>
                    <a:pt x="1197" y="25"/>
                  </a:lnTo>
                  <a:lnTo>
                    <a:pt x="1099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Shape 483">
              <a:extLst>
                <a:ext uri="{FF2B5EF4-FFF2-40B4-BE49-F238E27FC236}">
                  <a16:creationId xmlns:a16="http://schemas.microsoft.com/office/drawing/2014/main" id="{14293F31-1849-ED49-BB64-7B84D6F664BE}"/>
                </a:ext>
              </a:extLst>
            </p:cNvPr>
            <p:cNvSpPr/>
            <p:nvPr/>
          </p:nvSpPr>
          <p:spPr>
            <a:xfrm>
              <a:off x="2663325" y="1702275"/>
              <a:ext cx="296750" cy="296775"/>
            </a:xfrm>
            <a:custGeom>
              <a:avLst/>
              <a:gdLst/>
              <a:ahLst/>
              <a:cxnLst/>
              <a:rect l="0" t="0" r="0" b="0"/>
              <a:pathLst>
                <a:path w="11870" h="11871" extrusionOk="0">
                  <a:moveTo>
                    <a:pt x="7718" y="1295"/>
                  </a:moveTo>
                  <a:lnTo>
                    <a:pt x="7815" y="1319"/>
                  </a:lnTo>
                  <a:lnTo>
                    <a:pt x="7889" y="1368"/>
                  </a:lnTo>
                  <a:lnTo>
                    <a:pt x="7938" y="1442"/>
                  </a:lnTo>
                  <a:lnTo>
                    <a:pt x="7938" y="1515"/>
                  </a:lnTo>
                  <a:lnTo>
                    <a:pt x="7938" y="1588"/>
                  </a:lnTo>
                  <a:lnTo>
                    <a:pt x="7889" y="1661"/>
                  </a:lnTo>
                  <a:lnTo>
                    <a:pt x="5862" y="3664"/>
                  </a:lnTo>
                  <a:lnTo>
                    <a:pt x="5788" y="3713"/>
                  </a:lnTo>
                  <a:lnTo>
                    <a:pt x="5715" y="3737"/>
                  </a:lnTo>
                  <a:lnTo>
                    <a:pt x="5642" y="3713"/>
                  </a:lnTo>
                  <a:lnTo>
                    <a:pt x="5569" y="3664"/>
                  </a:lnTo>
                  <a:lnTo>
                    <a:pt x="5520" y="3591"/>
                  </a:lnTo>
                  <a:lnTo>
                    <a:pt x="5495" y="3517"/>
                  </a:lnTo>
                  <a:lnTo>
                    <a:pt x="5520" y="3444"/>
                  </a:lnTo>
                  <a:lnTo>
                    <a:pt x="5569" y="3371"/>
                  </a:lnTo>
                  <a:lnTo>
                    <a:pt x="7571" y="1368"/>
                  </a:lnTo>
                  <a:lnTo>
                    <a:pt x="7644" y="1319"/>
                  </a:lnTo>
                  <a:lnTo>
                    <a:pt x="7718" y="1295"/>
                  </a:lnTo>
                  <a:close/>
                  <a:moveTo>
                    <a:pt x="7767" y="1"/>
                  </a:moveTo>
                  <a:lnTo>
                    <a:pt x="4885" y="2907"/>
                  </a:lnTo>
                  <a:lnTo>
                    <a:pt x="4640" y="2809"/>
                  </a:lnTo>
                  <a:lnTo>
                    <a:pt x="4396" y="2712"/>
                  </a:lnTo>
                  <a:lnTo>
                    <a:pt x="4103" y="2614"/>
                  </a:lnTo>
                  <a:lnTo>
                    <a:pt x="3810" y="2565"/>
                  </a:lnTo>
                  <a:lnTo>
                    <a:pt x="3493" y="2492"/>
                  </a:lnTo>
                  <a:lnTo>
                    <a:pt x="3175" y="2443"/>
                  </a:lnTo>
                  <a:lnTo>
                    <a:pt x="2858" y="2418"/>
                  </a:lnTo>
                  <a:lnTo>
                    <a:pt x="2247" y="2418"/>
                  </a:lnTo>
                  <a:lnTo>
                    <a:pt x="1954" y="2443"/>
                  </a:lnTo>
                  <a:lnTo>
                    <a:pt x="1636" y="2492"/>
                  </a:lnTo>
                  <a:lnTo>
                    <a:pt x="1319" y="2565"/>
                  </a:lnTo>
                  <a:lnTo>
                    <a:pt x="1001" y="2687"/>
                  </a:lnTo>
                  <a:lnTo>
                    <a:pt x="708" y="2809"/>
                  </a:lnTo>
                  <a:lnTo>
                    <a:pt x="415" y="3005"/>
                  </a:lnTo>
                  <a:lnTo>
                    <a:pt x="147" y="3224"/>
                  </a:lnTo>
                  <a:lnTo>
                    <a:pt x="73" y="3298"/>
                  </a:lnTo>
                  <a:lnTo>
                    <a:pt x="24" y="3395"/>
                  </a:lnTo>
                  <a:lnTo>
                    <a:pt x="0" y="3493"/>
                  </a:lnTo>
                  <a:lnTo>
                    <a:pt x="0" y="3615"/>
                  </a:lnTo>
                  <a:lnTo>
                    <a:pt x="0" y="3713"/>
                  </a:lnTo>
                  <a:lnTo>
                    <a:pt x="24" y="3811"/>
                  </a:lnTo>
                  <a:lnTo>
                    <a:pt x="73" y="3908"/>
                  </a:lnTo>
                  <a:lnTo>
                    <a:pt x="147" y="4006"/>
                  </a:lnTo>
                  <a:lnTo>
                    <a:pt x="7864" y="11724"/>
                  </a:lnTo>
                  <a:lnTo>
                    <a:pt x="7962" y="11797"/>
                  </a:lnTo>
                  <a:lnTo>
                    <a:pt x="8060" y="11846"/>
                  </a:lnTo>
                  <a:lnTo>
                    <a:pt x="8157" y="11870"/>
                  </a:lnTo>
                  <a:lnTo>
                    <a:pt x="8377" y="11870"/>
                  </a:lnTo>
                  <a:lnTo>
                    <a:pt x="8475" y="11846"/>
                  </a:lnTo>
                  <a:lnTo>
                    <a:pt x="8573" y="11797"/>
                  </a:lnTo>
                  <a:lnTo>
                    <a:pt x="8646" y="11724"/>
                  </a:lnTo>
                  <a:lnTo>
                    <a:pt x="8866" y="11455"/>
                  </a:lnTo>
                  <a:lnTo>
                    <a:pt x="9061" y="11162"/>
                  </a:lnTo>
                  <a:lnTo>
                    <a:pt x="9183" y="10869"/>
                  </a:lnTo>
                  <a:lnTo>
                    <a:pt x="9305" y="10551"/>
                  </a:lnTo>
                  <a:lnTo>
                    <a:pt x="9379" y="10234"/>
                  </a:lnTo>
                  <a:lnTo>
                    <a:pt x="9427" y="9916"/>
                  </a:lnTo>
                  <a:lnTo>
                    <a:pt x="9452" y="9623"/>
                  </a:lnTo>
                  <a:lnTo>
                    <a:pt x="9452" y="9330"/>
                  </a:lnTo>
                  <a:lnTo>
                    <a:pt x="9452" y="9013"/>
                  </a:lnTo>
                  <a:lnTo>
                    <a:pt x="9427" y="8695"/>
                  </a:lnTo>
                  <a:lnTo>
                    <a:pt x="9379" y="8378"/>
                  </a:lnTo>
                  <a:lnTo>
                    <a:pt x="9305" y="8060"/>
                  </a:lnTo>
                  <a:lnTo>
                    <a:pt x="9256" y="7767"/>
                  </a:lnTo>
                  <a:lnTo>
                    <a:pt x="9159" y="7474"/>
                  </a:lnTo>
                  <a:lnTo>
                    <a:pt x="9061" y="7230"/>
                  </a:lnTo>
                  <a:lnTo>
                    <a:pt x="8963" y="6986"/>
                  </a:lnTo>
                  <a:lnTo>
                    <a:pt x="11870" y="4104"/>
                  </a:lnTo>
                  <a:lnTo>
                    <a:pt x="7767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4411095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" sz="4400" dirty="0"/>
              <a:t>Que </a:t>
            </a:r>
            <a:r>
              <a:rPr lang="en" sz="4400" dirty="0" err="1"/>
              <a:t>es</a:t>
            </a:r>
            <a:r>
              <a:rPr lang="en" sz="4400" dirty="0"/>
              <a:t> </a:t>
            </a:r>
            <a:r>
              <a:rPr lang="es-ES" sz="4400" dirty="0" err="1">
                <a:solidFill>
                  <a:srgbClr val="FFB600"/>
                </a:solidFill>
              </a:rPr>
              <a:t>ClickHouse</a:t>
            </a:r>
            <a:r>
              <a:rPr lang="es-ES" sz="4400" dirty="0">
                <a:solidFill>
                  <a:srgbClr val="FFB600"/>
                </a:solidFill>
              </a:rPr>
              <a:t>?</a:t>
            </a:r>
            <a:r>
              <a:rPr lang="en" sz="4400" dirty="0"/>
              <a:t> </a:t>
            </a:r>
            <a:endParaRPr sz="4400" dirty="0"/>
          </a:p>
        </p:txBody>
      </p:sp>
      <p:sp>
        <p:nvSpPr>
          <p:cNvPr id="144" name="Shape 144"/>
          <p:cNvSpPr txBox="1">
            <a:spLocks noGrp="1"/>
          </p:cNvSpPr>
          <p:nvPr>
            <p:ph type="body" idx="1"/>
          </p:nvPr>
        </p:nvSpPr>
        <p:spPr>
          <a:xfrm>
            <a:off x="922000" y="2027323"/>
            <a:ext cx="2332200" cy="20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800" b="1" dirty="0" err="1"/>
              <a:t>Creada</a:t>
            </a:r>
            <a:r>
              <a:rPr lang="en" sz="1800" b="1" dirty="0"/>
              <a:t> </a:t>
            </a:r>
            <a:r>
              <a:rPr lang="en" sz="1800" b="1" dirty="0" err="1"/>
              <a:t>por</a:t>
            </a:r>
            <a:r>
              <a:rPr lang="en" sz="1800" b="1" dirty="0"/>
              <a:t> </a:t>
            </a:r>
            <a:r>
              <a:rPr lang="en" sz="1800" b="1" dirty="0" err="1"/>
              <a:t>Yandex</a:t>
            </a:r>
            <a:r>
              <a:rPr lang="en" sz="1800" b="1" dirty="0"/>
              <a:t> </a:t>
            </a:r>
            <a:endParaRPr sz="1800" b="1" dirty="0"/>
          </a:p>
        </p:txBody>
      </p:sp>
      <p:sp>
        <p:nvSpPr>
          <p:cNvPr id="145" name="Shape 145"/>
          <p:cNvSpPr txBox="1">
            <a:spLocks noGrp="1"/>
          </p:cNvSpPr>
          <p:nvPr>
            <p:ph type="body" idx="2"/>
          </p:nvPr>
        </p:nvSpPr>
        <p:spPr>
          <a:xfrm>
            <a:off x="3569506" y="2027323"/>
            <a:ext cx="3862652" cy="20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800" b="1" dirty="0"/>
              <a:t>Open </a:t>
            </a:r>
            <a:r>
              <a:rPr lang="es-ES" sz="1800" b="1" dirty="0" err="1"/>
              <a:t>Source</a:t>
            </a:r>
            <a:r>
              <a:rPr lang="es-ES" sz="1800" b="1" dirty="0"/>
              <a:t> (Apache </a:t>
            </a:r>
            <a:r>
              <a:rPr lang="es-ES" sz="1800" b="1" dirty="0" err="1"/>
              <a:t>License</a:t>
            </a:r>
            <a:r>
              <a:rPr lang="es-ES" sz="1800" b="1" dirty="0"/>
              <a:t> 2.0)</a:t>
            </a:r>
            <a:endParaRPr sz="1800" b="1" dirty="0"/>
          </a:p>
        </p:txBody>
      </p:sp>
      <p:sp>
        <p:nvSpPr>
          <p:cNvPr id="147" name="Shape 147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18</a:t>
            </a:fld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2AA1D7A-32AF-5B43-88C7-33296A6618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0364" y="241901"/>
            <a:ext cx="863886" cy="86388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7C3851-CDDC-9E43-B1D8-1EC021C393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000" y="2892549"/>
            <a:ext cx="2158409" cy="8471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0B6897-371D-664B-913F-97DE18E804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5050" y="2795636"/>
            <a:ext cx="2653534" cy="1041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408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" grpId="0" build="p"/>
      <p:bldP spid="14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hape 281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 err="1">
                <a:solidFill>
                  <a:srgbClr val="FFB600"/>
                </a:solidFill>
              </a:rPr>
              <a:t>Resticiones</a:t>
            </a:r>
            <a:r>
              <a:rPr lang="en" sz="3600" dirty="0"/>
              <a:t> de </a:t>
            </a:r>
            <a:r>
              <a:rPr lang="en" sz="3600" dirty="0" err="1"/>
              <a:t>uso</a:t>
            </a:r>
            <a:r>
              <a:rPr lang="en" sz="3600" dirty="0"/>
              <a:t> </a:t>
            </a:r>
            <a:endParaRPr sz="3600" dirty="0"/>
          </a:p>
        </p:txBody>
      </p:sp>
      <p:sp>
        <p:nvSpPr>
          <p:cNvPr id="282" name="Shape 282"/>
          <p:cNvSpPr txBox="1">
            <a:spLocks noGrp="1"/>
          </p:cNvSpPr>
          <p:nvPr>
            <p:ph type="body" idx="1"/>
          </p:nvPr>
        </p:nvSpPr>
        <p:spPr>
          <a:xfrm>
            <a:off x="922000" y="1625700"/>
            <a:ext cx="2332200" cy="14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 dirty="0"/>
              <a:t>No Hay </a:t>
            </a:r>
            <a:r>
              <a:rPr lang="en" b="1" dirty="0" err="1"/>
              <a:t>Transacciones</a:t>
            </a:r>
            <a:endParaRPr lang="en" b="1" dirty="0"/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s-ES" sz="1200" dirty="0"/>
              <a:t>No es una OLTP si tu caso de uso las requiere no es tu BBDD.</a:t>
            </a:r>
          </a:p>
        </p:txBody>
      </p:sp>
      <p:sp>
        <p:nvSpPr>
          <p:cNvPr id="283" name="Shape 283"/>
          <p:cNvSpPr txBox="1">
            <a:spLocks noGrp="1"/>
          </p:cNvSpPr>
          <p:nvPr>
            <p:ph type="body" idx="2"/>
          </p:nvPr>
        </p:nvSpPr>
        <p:spPr>
          <a:xfrm>
            <a:off x="3373776" y="1625700"/>
            <a:ext cx="2332200" cy="14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s-ES" b="1" dirty="0"/>
              <a:t>Datos Inmutables</a:t>
            </a:r>
            <a:endParaRPr b="1" dirty="0"/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200" dirty="0"/>
              <a:t>No hay Updates o Deletes. Una </a:t>
            </a:r>
            <a:r>
              <a:rPr lang="en" sz="1200" dirty="0" err="1"/>
              <a:t>vez</a:t>
            </a:r>
            <a:r>
              <a:rPr lang="en" sz="1200" dirty="0"/>
              <a:t> que hay un </a:t>
            </a:r>
            <a:r>
              <a:rPr lang="en" sz="1200" dirty="0" err="1"/>
              <a:t>dato</a:t>
            </a:r>
            <a:r>
              <a:rPr lang="en" sz="1200" dirty="0"/>
              <a:t> </a:t>
            </a:r>
            <a:r>
              <a:rPr lang="en" sz="1200" dirty="0" err="1"/>
              <a:t>est</a:t>
            </a:r>
            <a:r>
              <a:rPr lang="es-ES" sz="1200" dirty="0"/>
              <a:t>e se queda</a:t>
            </a:r>
            <a:r>
              <a:rPr lang="en" sz="1200" dirty="0"/>
              <a:t> ah</a:t>
            </a:r>
            <a:r>
              <a:rPr lang="es-ES" sz="1200" dirty="0"/>
              <a:t>í y no se puede borrar de forma individual.</a:t>
            </a:r>
            <a:endParaRPr sz="1200" dirty="0"/>
          </a:p>
        </p:txBody>
      </p:sp>
      <p:sp>
        <p:nvSpPr>
          <p:cNvPr id="284" name="Shape 284"/>
          <p:cNvSpPr txBox="1">
            <a:spLocks noGrp="1"/>
          </p:cNvSpPr>
          <p:nvPr>
            <p:ph type="body" idx="3"/>
          </p:nvPr>
        </p:nvSpPr>
        <p:spPr>
          <a:xfrm>
            <a:off x="5825552" y="1625700"/>
            <a:ext cx="2332200" cy="14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 dirty="0" err="1"/>
              <a:t>Dialecto</a:t>
            </a:r>
            <a:r>
              <a:rPr lang="en" b="1" dirty="0"/>
              <a:t> SQL</a:t>
            </a:r>
            <a:endParaRPr b="1" dirty="0"/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s-ES" sz="1200" dirty="0"/>
              <a:t>Implementación lejos del  estándar (no </a:t>
            </a:r>
            <a:r>
              <a:rPr lang="es-ES" sz="1200" dirty="0" err="1"/>
              <a:t>Updates</a:t>
            </a:r>
            <a:r>
              <a:rPr lang="es-ES" sz="1200" dirty="0"/>
              <a:t>/ </a:t>
            </a:r>
            <a:r>
              <a:rPr lang="es-ES" sz="1200" dirty="0" err="1"/>
              <a:t>Deletes</a:t>
            </a:r>
            <a:r>
              <a:rPr lang="es-ES" sz="1200" dirty="0"/>
              <a:t>). </a:t>
            </a:r>
            <a:r>
              <a:rPr lang="es-ES" sz="1200" dirty="0" err="1"/>
              <a:t>Joins</a:t>
            </a:r>
            <a:r>
              <a:rPr lang="es-ES" sz="1200" dirty="0"/>
              <a:t> limitados. </a:t>
            </a:r>
            <a:endParaRPr sz="1200" dirty="0"/>
          </a:p>
        </p:txBody>
      </p:sp>
      <p:sp>
        <p:nvSpPr>
          <p:cNvPr id="285" name="Shape 285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19</a:t>
            </a:fld>
            <a:endParaRPr/>
          </a:p>
        </p:txBody>
      </p:sp>
      <p:sp>
        <p:nvSpPr>
          <p:cNvPr id="286" name="Shape 286"/>
          <p:cNvSpPr txBox="1">
            <a:spLocks noGrp="1"/>
          </p:cNvSpPr>
          <p:nvPr>
            <p:ph type="body" idx="1"/>
          </p:nvPr>
        </p:nvSpPr>
        <p:spPr>
          <a:xfrm>
            <a:off x="912947" y="3073500"/>
            <a:ext cx="2332200" cy="14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 dirty="0"/>
              <a:t>No hay </a:t>
            </a:r>
            <a:r>
              <a:rPr lang="en" b="1" dirty="0" err="1"/>
              <a:t>particiones</a:t>
            </a:r>
            <a:endParaRPr b="1" dirty="0"/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200" dirty="0" err="1"/>
              <a:t>Por</a:t>
            </a:r>
            <a:r>
              <a:rPr lang="en" sz="1200" dirty="0"/>
              <a:t> </a:t>
            </a:r>
            <a:r>
              <a:rPr lang="en" sz="1200" dirty="0" err="1"/>
              <a:t>ninguna</a:t>
            </a:r>
            <a:r>
              <a:rPr lang="en" sz="1200" dirty="0"/>
              <a:t> </a:t>
            </a:r>
            <a:r>
              <a:rPr lang="en" sz="1200" dirty="0" err="1"/>
              <a:t>columna</a:t>
            </a:r>
            <a:r>
              <a:rPr lang="en" sz="1200" dirty="0"/>
              <a:t> salvo </a:t>
            </a:r>
            <a:r>
              <a:rPr lang="en" sz="1200" dirty="0" err="1"/>
              <a:t>fecha</a:t>
            </a:r>
            <a:r>
              <a:rPr lang="en" sz="1200" dirty="0"/>
              <a:t> (</a:t>
            </a:r>
            <a:r>
              <a:rPr lang="en" sz="1200" dirty="0" err="1"/>
              <a:t>todas</a:t>
            </a:r>
            <a:r>
              <a:rPr lang="en" sz="1200" dirty="0"/>
              <a:t> las </a:t>
            </a:r>
            <a:r>
              <a:rPr lang="en" sz="1200" dirty="0" err="1"/>
              <a:t>tablas</a:t>
            </a:r>
            <a:r>
              <a:rPr lang="en" sz="1200" dirty="0"/>
              <a:t> que </a:t>
            </a:r>
            <a:r>
              <a:rPr lang="en" sz="1200" dirty="0" err="1"/>
              <a:t>usan</a:t>
            </a:r>
            <a:r>
              <a:rPr lang="en" sz="1200" dirty="0"/>
              <a:t> </a:t>
            </a:r>
            <a:r>
              <a:rPr lang="en" sz="1200" dirty="0" err="1"/>
              <a:t>megetrees</a:t>
            </a:r>
            <a:r>
              <a:rPr lang="en" sz="1200" dirty="0"/>
              <a:t> </a:t>
            </a:r>
            <a:r>
              <a:rPr lang="en" sz="1200" dirty="0" err="1"/>
              <a:t>necesitan</a:t>
            </a:r>
            <a:r>
              <a:rPr lang="en" sz="1200" dirty="0"/>
              <a:t> </a:t>
            </a:r>
            <a:r>
              <a:rPr lang="en" sz="1200" dirty="0" err="1"/>
              <a:t>una</a:t>
            </a:r>
            <a:r>
              <a:rPr lang="en" sz="1200" dirty="0"/>
              <a:t>). </a:t>
            </a:r>
            <a:r>
              <a:rPr lang="en" sz="1200" dirty="0" err="1"/>
              <a:t>En</a:t>
            </a:r>
            <a:r>
              <a:rPr lang="en" sz="1200" dirty="0"/>
              <a:t> </a:t>
            </a:r>
            <a:r>
              <a:rPr lang="en" sz="1200" dirty="0" err="1"/>
              <a:t>este</a:t>
            </a:r>
            <a:r>
              <a:rPr lang="en" sz="1200" dirty="0"/>
              <a:t> </a:t>
            </a:r>
            <a:r>
              <a:rPr lang="en" sz="1200" dirty="0" err="1"/>
              <a:t>caso</a:t>
            </a:r>
            <a:r>
              <a:rPr lang="en" sz="1200" dirty="0"/>
              <a:t> </a:t>
            </a:r>
            <a:r>
              <a:rPr lang="en" sz="1200" dirty="0" err="1"/>
              <a:t>los</a:t>
            </a:r>
            <a:r>
              <a:rPr lang="en" sz="1200" dirty="0"/>
              <a:t> </a:t>
            </a:r>
            <a:r>
              <a:rPr lang="en" sz="1200" dirty="0" err="1"/>
              <a:t>datos</a:t>
            </a:r>
            <a:r>
              <a:rPr lang="en" sz="1200" dirty="0"/>
              <a:t> se </a:t>
            </a:r>
            <a:r>
              <a:rPr lang="en" sz="1200" dirty="0" err="1"/>
              <a:t>ordenan</a:t>
            </a:r>
            <a:r>
              <a:rPr lang="en" sz="1200" dirty="0"/>
              <a:t> de forma </a:t>
            </a:r>
            <a:r>
              <a:rPr lang="en" sz="1200" dirty="0" err="1"/>
              <a:t>mensual</a:t>
            </a:r>
            <a:endParaRPr sz="1200" dirty="0"/>
          </a:p>
        </p:txBody>
      </p:sp>
      <p:sp>
        <p:nvSpPr>
          <p:cNvPr id="287" name="Shape 287"/>
          <p:cNvSpPr txBox="1">
            <a:spLocks noGrp="1"/>
          </p:cNvSpPr>
          <p:nvPr>
            <p:ph type="body" idx="2"/>
          </p:nvPr>
        </p:nvSpPr>
        <p:spPr>
          <a:xfrm>
            <a:off x="3373776" y="3073500"/>
            <a:ext cx="2332200" cy="14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 dirty="0" err="1"/>
              <a:t>Falta</a:t>
            </a:r>
            <a:r>
              <a:rPr lang="en" b="1" dirty="0"/>
              <a:t> de </a:t>
            </a:r>
            <a:r>
              <a:rPr lang="en" b="1" dirty="0" err="1"/>
              <a:t>Herramientas</a:t>
            </a:r>
            <a:endParaRPr lang="en" b="1" dirty="0"/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s-ES" sz="1200" dirty="0"/>
              <a:t>Sobre todo de administración y Enterprise. Si soporta herramientas Web de Business </a:t>
            </a:r>
            <a:r>
              <a:rPr lang="es-ES" sz="1200" dirty="0" err="1"/>
              <a:t>Intelligence</a:t>
            </a:r>
            <a:r>
              <a:rPr lang="es-ES" sz="1200" dirty="0"/>
              <a:t>.</a:t>
            </a:r>
          </a:p>
        </p:txBody>
      </p:sp>
      <p:sp>
        <p:nvSpPr>
          <p:cNvPr id="288" name="Shape 288"/>
          <p:cNvSpPr txBox="1">
            <a:spLocks noGrp="1"/>
          </p:cNvSpPr>
          <p:nvPr>
            <p:ph type="body" idx="3"/>
          </p:nvPr>
        </p:nvSpPr>
        <p:spPr>
          <a:xfrm>
            <a:off x="5825552" y="3073500"/>
            <a:ext cx="2332200" cy="14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 dirty="0" err="1"/>
              <a:t>Otras</a:t>
            </a:r>
            <a:r>
              <a:rPr lang="en" b="1" dirty="0"/>
              <a:t> </a:t>
            </a:r>
            <a:r>
              <a:rPr lang="en" b="1" dirty="0" err="1"/>
              <a:t>Limitaciones</a:t>
            </a:r>
            <a:endParaRPr b="1" dirty="0"/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200" dirty="0"/>
              <a:t>No hay </a:t>
            </a:r>
            <a:r>
              <a:rPr lang="en" sz="1200" dirty="0" err="1"/>
              <a:t>restriciones</a:t>
            </a:r>
            <a:r>
              <a:rPr lang="en" sz="1200" dirty="0"/>
              <a:t>  no hay </a:t>
            </a:r>
            <a:r>
              <a:rPr lang="en" sz="1200" dirty="0" err="1"/>
              <a:t>miliseconds</a:t>
            </a:r>
            <a:r>
              <a:rPr lang="en" sz="1200" dirty="0"/>
              <a:t>, eventual consistency, no hay </a:t>
            </a:r>
            <a:r>
              <a:rPr lang="en" sz="1200" dirty="0" err="1"/>
              <a:t>conver</a:t>
            </a:r>
            <a:r>
              <a:rPr lang="es-ES" sz="1200" dirty="0"/>
              <a:t>si</a:t>
            </a:r>
            <a:r>
              <a:rPr lang="en" sz="1200" dirty="0"/>
              <a:t>on </a:t>
            </a:r>
            <a:r>
              <a:rPr lang="en" sz="1200" dirty="0" err="1"/>
              <a:t>implicita</a:t>
            </a:r>
            <a:r>
              <a:rPr lang="en" sz="1200" dirty="0"/>
              <a:t> de </a:t>
            </a:r>
            <a:r>
              <a:rPr lang="en" sz="1200" dirty="0" err="1"/>
              <a:t>tipos</a:t>
            </a:r>
            <a:r>
              <a:rPr lang="en" sz="1200" dirty="0"/>
              <a:t>, etc.  </a:t>
            </a:r>
            <a:endParaRPr sz="1200" dirty="0"/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endParaRPr sz="1200" dirty="0"/>
          </a:p>
        </p:txBody>
      </p:sp>
      <p:sp>
        <p:nvSpPr>
          <p:cNvPr id="17" name="Shape 610">
            <a:extLst>
              <a:ext uri="{FF2B5EF4-FFF2-40B4-BE49-F238E27FC236}">
                <a16:creationId xmlns:a16="http://schemas.microsoft.com/office/drawing/2014/main" id="{0C427AD4-49D8-9E46-B1C7-6F78F6B5ECAD}"/>
              </a:ext>
            </a:extLst>
          </p:cNvPr>
          <p:cNvSpPr/>
          <p:nvPr/>
        </p:nvSpPr>
        <p:spPr>
          <a:xfrm>
            <a:off x="7878726" y="297780"/>
            <a:ext cx="838606" cy="797373"/>
          </a:xfrm>
          <a:custGeom>
            <a:avLst/>
            <a:gdLst/>
            <a:ahLst/>
            <a:cxnLst/>
            <a:rect l="0" t="0" r="0" b="0"/>
            <a:pathLst>
              <a:path w="16266" h="14215" extrusionOk="0">
                <a:moveTo>
                  <a:pt x="8597" y="4397"/>
                </a:moveTo>
                <a:lnTo>
                  <a:pt x="8719" y="4421"/>
                </a:lnTo>
                <a:lnTo>
                  <a:pt x="8866" y="4445"/>
                </a:lnTo>
                <a:lnTo>
                  <a:pt x="8988" y="4519"/>
                </a:lnTo>
                <a:lnTo>
                  <a:pt x="9085" y="4616"/>
                </a:lnTo>
                <a:lnTo>
                  <a:pt x="9159" y="4714"/>
                </a:lnTo>
                <a:lnTo>
                  <a:pt x="9208" y="4836"/>
                </a:lnTo>
                <a:lnTo>
                  <a:pt x="9232" y="4958"/>
                </a:lnTo>
                <a:lnTo>
                  <a:pt x="9256" y="5105"/>
                </a:lnTo>
                <a:lnTo>
                  <a:pt x="8963" y="8939"/>
                </a:lnTo>
                <a:lnTo>
                  <a:pt x="8939" y="9086"/>
                </a:lnTo>
                <a:lnTo>
                  <a:pt x="8890" y="9232"/>
                </a:lnTo>
                <a:lnTo>
                  <a:pt x="8817" y="9330"/>
                </a:lnTo>
                <a:lnTo>
                  <a:pt x="8719" y="9452"/>
                </a:lnTo>
                <a:lnTo>
                  <a:pt x="8597" y="9525"/>
                </a:lnTo>
                <a:lnTo>
                  <a:pt x="8475" y="9599"/>
                </a:lnTo>
                <a:lnTo>
                  <a:pt x="8353" y="9648"/>
                </a:lnTo>
                <a:lnTo>
                  <a:pt x="7913" y="9648"/>
                </a:lnTo>
                <a:lnTo>
                  <a:pt x="7791" y="9599"/>
                </a:lnTo>
                <a:lnTo>
                  <a:pt x="7669" y="9525"/>
                </a:lnTo>
                <a:lnTo>
                  <a:pt x="7547" y="9452"/>
                </a:lnTo>
                <a:lnTo>
                  <a:pt x="7449" y="9330"/>
                </a:lnTo>
                <a:lnTo>
                  <a:pt x="7376" y="9232"/>
                </a:lnTo>
                <a:lnTo>
                  <a:pt x="7327" y="9086"/>
                </a:lnTo>
                <a:lnTo>
                  <a:pt x="7303" y="8939"/>
                </a:lnTo>
                <a:lnTo>
                  <a:pt x="7010" y="5105"/>
                </a:lnTo>
                <a:lnTo>
                  <a:pt x="7034" y="4958"/>
                </a:lnTo>
                <a:lnTo>
                  <a:pt x="7058" y="4836"/>
                </a:lnTo>
                <a:lnTo>
                  <a:pt x="7107" y="4714"/>
                </a:lnTo>
                <a:lnTo>
                  <a:pt x="7180" y="4616"/>
                </a:lnTo>
                <a:lnTo>
                  <a:pt x="7278" y="4519"/>
                </a:lnTo>
                <a:lnTo>
                  <a:pt x="7400" y="4445"/>
                </a:lnTo>
                <a:lnTo>
                  <a:pt x="7547" y="4421"/>
                </a:lnTo>
                <a:lnTo>
                  <a:pt x="7669" y="4397"/>
                </a:lnTo>
                <a:close/>
                <a:moveTo>
                  <a:pt x="8133" y="10429"/>
                </a:moveTo>
                <a:lnTo>
                  <a:pt x="8328" y="10454"/>
                </a:lnTo>
                <a:lnTo>
                  <a:pt x="8499" y="10502"/>
                </a:lnTo>
                <a:lnTo>
                  <a:pt x="8670" y="10600"/>
                </a:lnTo>
                <a:lnTo>
                  <a:pt x="8817" y="10722"/>
                </a:lnTo>
                <a:lnTo>
                  <a:pt x="8939" y="10869"/>
                </a:lnTo>
                <a:lnTo>
                  <a:pt x="9037" y="11040"/>
                </a:lnTo>
                <a:lnTo>
                  <a:pt x="9085" y="11211"/>
                </a:lnTo>
                <a:lnTo>
                  <a:pt x="9110" y="11406"/>
                </a:lnTo>
                <a:lnTo>
                  <a:pt x="9085" y="11601"/>
                </a:lnTo>
                <a:lnTo>
                  <a:pt x="9037" y="11797"/>
                </a:lnTo>
                <a:lnTo>
                  <a:pt x="8939" y="11943"/>
                </a:lnTo>
                <a:lnTo>
                  <a:pt x="8817" y="12090"/>
                </a:lnTo>
                <a:lnTo>
                  <a:pt x="8670" y="12212"/>
                </a:lnTo>
                <a:lnTo>
                  <a:pt x="8499" y="12310"/>
                </a:lnTo>
                <a:lnTo>
                  <a:pt x="8328" y="12359"/>
                </a:lnTo>
                <a:lnTo>
                  <a:pt x="8133" y="12383"/>
                </a:lnTo>
                <a:lnTo>
                  <a:pt x="7938" y="12359"/>
                </a:lnTo>
                <a:lnTo>
                  <a:pt x="7742" y="12310"/>
                </a:lnTo>
                <a:lnTo>
                  <a:pt x="7596" y="12212"/>
                </a:lnTo>
                <a:lnTo>
                  <a:pt x="7449" y="12090"/>
                </a:lnTo>
                <a:lnTo>
                  <a:pt x="7327" y="11943"/>
                </a:lnTo>
                <a:lnTo>
                  <a:pt x="7229" y="11797"/>
                </a:lnTo>
                <a:lnTo>
                  <a:pt x="7180" y="11601"/>
                </a:lnTo>
                <a:lnTo>
                  <a:pt x="7156" y="11406"/>
                </a:lnTo>
                <a:lnTo>
                  <a:pt x="7180" y="11211"/>
                </a:lnTo>
                <a:lnTo>
                  <a:pt x="7229" y="11040"/>
                </a:lnTo>
                <a:lnTo>
                  <a:pt x="7327" y="10869"/>
                </a:lnTo>
                <a:lnTo>
                  <a:pt x="7449" y="10722"/>
                </a:lnTo>
                <a:lnTo>
                  <a:pt x="7596" y="10600"/>
                </a:lnTo>
                <a:lnTo>
                  <a:pt x="7742" y="10502"/>
                </a:lnTo>
                <a:lnTo>
                  <a:pt x="7938" y="10454"/>
                </a:lnTo>
                <a:lnTo>
                  <a:pt x="8133" y="10429"/>
                </a:lnTo>
                <a:close/>
                <a:moveTo>
                  <a:pt x="7986" y="0"/>
                </a:moveTo>
                <a:lnTo>
                  <a:pt x="7864" y="25"/>
                </a:lnTo>
                <a:lnTo>
                  <a:pt x="7742" y="74"/>
                </a:lnTo>
                <a:lnTo>
                  <a:pt x="7620" y="123"/>
                </a:lnTo>
                <a:lnTo>
                  <a:pt x="7522" y="196"/>
                </a:lnTo>
                <a:lnTo>
                  <a:pt x="7425" y="294"/>
                </a:lnTo>
                <a:lnTo>
                  <a:pt x="7327" y="391"/>
                </a:lnTo>
                <a:lnTo>
                  <a:pt x="7254" y="489"/>
                </a:lnTo>
                <a:lnTo>
                  <a:pt x="147" y="12700"/>
                </a:lnTo>
                <a:lnTo>
                  <a:pt x="73" y="12823"/>
                </a:lnTo>
                <a:lnTo>
                  <a:pt x="25" y="12945"/>
                </a:lnTo>
                <a:lnTo>
                  <a:pt x="0" y="13067"/>
                </a:lnTo>
                <a:lnTo>
                  <a:pt x="0" y="13213"/>
                </a:lnTo>
                <a:lnTo>
                  <a:pt x="0" y="13335"/>
                </a:lnTo>
                <a:lnTo>
                  <a:pt x="25" y="13458"/>
                </a:lnTo>
                <a:lnTo>
                  <a:pt x="73" y="13604"/>
                </a:lnTo>
                <a:lnTo>
                  <a:pt x="147" y="13726"/>
                </a:lnTo>
                <a:lnTo>
                  <a:pt x="220" y="13824"/>
                </a:lnTo>
                <a:lnTo>
                  <a:pt x="293" y="13922"/>
                </a:lnTo>
                <a:lnTo>
                  <a:pt x="391" y="14019"/>
                </a:lnTo>
                <a:lnTo>
                  <a:pt x="513" y="14093"/>
                </a:lnTo>
                <a:lnTo>
                  <a:pt x="635" y="14141"/>
                </a:lnTo>
                <a:lnTo>
                  <a:pt x="757" y="14190"/>
                </a:lnTo>
                <a:lnTo>
                  <a:pt x="879" y="14215"/>
                </a:lnTo>
                <a:lnTo>
                  <a:pt x="15387" y="14215"/>
                </a:lnTo>
                <a:lnTo>
                  <a:pt x="15509" y="14190"/>
                </a:lnTo>
                <a:lnTo>
                  <a:pt x="15631" y="14141"/>
                </a:lnTo>
                <a:lnTo>
                  <a:pt x="15753" y="14093"/>
                </a:lnTo>
                <a:lnTo>
                  <a:pt x="15875" y="14019"/>
                </a:lnTo>
                <a:lnTo>
                  <a:pt x="15973" y="13922"/>
                </a:lnTo>
                <a:lnTo>
                  <a:pt x="16046" y="13824"/>
                </a:lnTo>
                <a:lnTo>
                  <a:pt x="16119" y="13726"/>
                </a:lnTo>
                <a:lnTo>
                  <a:pt x="16193" y="13604"/>
                </a:lnTo>
                <a:lnTo>
                  <a:pt x="16241" y="13458"/>
                </a:lnTo>
                <a:lnTo>
                  <a:pt x="16266" y="13335"/>
                </a:lnTo>
                <a:lnTo>
                  <a:pt x="16266" y="13213"/>
                </a:lnTo>
                <a:lnTo>
                  <a:pt x="16266" y="13067"/>
                </a:lnTo>
                <a:lnTo>
                  <a:pt x="16241" y="12945"/>
                </a:lnTo>
                <a:lnTo>
                  <a:pt x="16193" y="12823"/>
                </a:lnTo>
                <a:lnTo>
                  <a:pt x="16119" y="12700"/>
                </a:lnTo>
                <a:lnTo>
                  <a:pt x="9012" y="489"/>
                </a:lnTo>
                <a:lnTo>
                  <a:pt x="8939" y="391"/>
                </a:lnTo>
                <a:lnTo>
                  <a:pt x="8841" y="294"/>
                </a:lnTo>
                <a:lnTo>
                  <a:pt x="8744" y="196"/>
                </a:lnTo>
                <a:lnTo>
                  <a:pt x="8646" y="123"/>
                </a:lnTo>
                <a:lnTo>
                  <a:pt x="8524" y="74"/>
                </a:lnTo>
                <a:lnTo>
                  <a:pt x="8402" y="25"/>
                </a:lnTo>
                <a:lnTo>
                  <a:pt x="8255" y="0"/>
                </a:lnTo>
                <a:close/>
              </a:path>
            </a:pathLst>
          </a:cu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31869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" grpId="0" build="p"/>
      <p:bldP spid="283" grpId="0" build="p"/>
      <p:bldP spid="284" grpId="0" build="p"/>
      <p:bldP spid="286" grpId="0" build="p"/>
      <p:bldP spid="287" grpId="0" build="p"/>
      <p:bldP spid="288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hape 281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600" dirty="0" err="1"/>
              <a:t>Table</a:t>
            </a:r>
            <a:r>
              <a:rPr lang="es-ES" sz="3600" dirty="0"/>
              <a:t> </a:t>
            </a:r>
            <a:r>
              <a:rPr lang="es-ES" sz="3600" dirty="0" err="1"/>
              <a:t>engines</a:t>
            </a:r>
            <a:endParaRPr sz="3600" dirty="0"/>
          </a:p>
        </p:txBody>
      </p:sp>
      <p:sp>
        <p:nvSpPr>
          <p:cNvPr id="282" name="Shape 282"/>
          <p:cNvSpPr txBox="1">
            <a:spLocks noGrp="1"/>
          </p:cNvSpPr>
          <p:nvPr>
            <p:ph type="body" idx="1"/>
          </p:nvPr>
        </p:nvSpPr>
        <p:spPr>
          <a:xfrm>
            <a:off x="922000" y="1625700"/>
            <a:ext cx="2332200" cy="14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s-ES" b="1" dirty="0"/>
              <a:t>En Memoria</a:t>
            </a:r>
          </a:p>
          <a:p>
            <a:pPr marL="171450" indent="-171450"/>
            <a:r>
              <a:rPr lang="es-ES" sz="1200" dirty="0" err="1"/>
              <a:t>Memory</a:t>
            </a:r>
            <a:r>
              <a:rPr lang="es-ES" sz="1200" dirty="0"/>
              <a:t> </a:t>
            </a:r>
          </a:p>
          <a:p>
            <a:pPr marL="171450" indent="-171450"/>
            <a:r>
              <a:rPr lang="es-ES" sz="1200" dirty="0"/>
              <a:t>Buffer </a:t>
            </a:r>
          </a:p>
          <a:p>
            <a:pPr marL="171450" indent="-171450"/>
            <a:r>
              <a:rPr lang="es-ES" sz="1200" dirty="0" err="1"/>
              <a:t>Join</a:t>
            </a:r>
            <a:endParaRPr lang="es-ES" sz="1200" dirty="0"/>
          </a:p>
          <a:p>
            <a:pPr marL="171450" indent="-171450"/>
            <a:r>
              <a:rPr lang="es-ES" sz="1200" dirty="0"/>
              <a:t>Set</a:t>
            </a:r>
          </a:p>
        </p:txBody>
      </p:sp>
      <p:sp>
        <p:nvSpPr>
          <p:cNvPr id="283" name="Shape 283"/>
          <p:cNvSpPr txBox="1">
            <a:spLocks noGrp="1"/>
          </p:cNvSpPr>
          <p:nvPr>
            <p:ph type="body" idx="2"/>
          </p:nvPr>
        </p:nvSpPr>
        <p:spPr>
          <a:xfrm>
            <a:off x="3373776" y="1625700"/>
            <a:ext cx="2332200" cy="14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 dirty="0" err="1"/>
              <a:t>Por</a:t>
            </a:r>
            <a:r>
              <a:rPr lang="en" b="1" dirty="0"/>
              <a:t> </a:t>
            </a:r>
            <a:r>
              <a:rPr lang="en" b="1" dirty="0" err="1"/>
              <a:t>interfaz</a:t>
            </a:r>
            <a:endParaRPr lang="en" b="1" dirty="0"/>
          </a:p>
          <a:p>
            <a:pPr marL="171450" indent="-171450"/>
            <a:r>
              <a:rPr lang="es-ES" sz="1200" dirty="0"/>
              <a:t>Distribuida</a:t>
            </a:r>
          </a:p>
          <a:p>
            <a:pPr marL="171450" indent="-171450"/>
            <a:r>
              <a:rPr lang="es-ES" sz="1200" dirty="0" err="1"/>
              <a:t>Merge</a:t>
            </a:r>
            <a:r>
              <a:rPr lang="es-ES" sz="1200" dirty="0"/>
              <a:t> </a:t>
            </a:r>
            <a:r>
              <a:rPr lang="es-ES" sz="1200" dirty="0" err="1"/>
              <a:t>Tree</a:t>
            </a:r>
            <a:endParaRPr lang="es-ES" sz="1200" dirty="0"/>
          </a:p>
          <a:p>
            <a:pPr marL="171450" indent="-171450"/>
            <a:r>
              <a:rPr lang="es-ES" sz="1200" dirty="0"/>
              <a:t>Diccionario</a:t>
            </a:r>
          </a:p>
        </p:txBody>
      </p:sp>
      <p:sp>
        <p:nvSpPr>
          <p:cNvPr id="284" name="Shape 284"/>
          <p:cNvSpPr txBox="1">
            <a:spLocks noGrp="1"/>
          </p:cNvSpPr>
          <p:nvPr>
            <p:ph type="body" idx="3"/>
          </p:nvPr>
        </p:nvSpPr>
        <p:spPr>
          <a:xfrm>
            <a:off x="5825552" y="1625700"/>
            <a:ext cx="2332200" cy="14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 dirty="0" err="1"/>
              <a:t>En</a:t>
            </a:r>
            <a:r>
              <a:rPr lang="en" b="1" dirty="0"/>
              <a:t> Disco</a:t>
            </a:r>
            <a:endParaRPr b="1" dirty="0"/>
          </a:p>
          <a:p>
            <a:pPr marL="171450" indent="-171450"/>
            <a:r>
              <a:rPr lang="en" sz="1200" dirty="0"/>
              <a:t>Log, Tiny Log</a:t>
            </a:r>
          </a:p>
          <a:p>
            <a:pPr marL="171450" indent="-171450"/>
            <a:r>
              <a:rPr lang="en" sz="1200" dirty="0"/>
              <a:t>Merge Tree </a:t>
            </a:r>
            <a:endParaRPr sz="1200" dirty="0"/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endParaRPr sz="1200" dirty="0"/>
          </a:p>
        </p:txBody>
      </p:sp>
      <p:sp>
        <p:nvSpPr>
          <p:cNvPr id="285" name="Shape 285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20</a:t>
            </a:fld>
            <a:endParaRPr/>
          </a:p>
        </p:txBody>
      </p:sp>
      <p:grpSp>
        <p:nvGrpSpPr>
          <p:cNvPr id="289" name="Shape 289"/>
          <p:cNvGrpSpPr/>
          <p:nvPr/>
        </p:nvGrpSpPr>
        <p:grpSpPr>
          <a:xfrm>
            <a:off x="8054838" y="308799"/>
            <a:ext cx="796168" cy="763718"/>
            <a:chOff x="5241175" y="4959100"/>
            <a:chExt cx="539775" cy="517775"/>
          </a:xfrm>
        </p:grpSpPr>
        <p:sp>
          <p:nvSpPr>
            <p:cNvPr id="290" name="Shape 290"/>
            <p:cNvSpPr/>
            <p:nvPr/>
          </p:nvSpPr>
          <p:spPr>
            <a:xfrm>
              <a:off x="5575150" y="4959100"/>
              <a:ext cx="161225" cy="178300"/>
            </a:xfrm>
            <a:custGeom>
              <a:avLst/>
              <a:gdLst/>
              <a:ahLst/>
              <a:cxnLst/>
              <a:rect l="0" t="0" r="0" b="0"/>
              <a:pathLst>
                <a:path w="6449" h="7132" extrusionOk="0">
                  <a:moveTo>
                    <a:pt x="4641" y="0"/>
                  </a:moveTo>
                  <a:lnTo>
                    <a:pt x="4470" y="25"/>
                  </a:lnTo>
                  <a:lnTo>
                    <a:pt x="4299" y="49"/>
                  </a:lnTo>
                  <a:lnTo>
                    <a:pt x="4128" y="98"/>
                  </a:lnTo>
                  <a:lnTo>
                    <a:pt x="3957" y="147"/>
                  </a:lnTo>
                  <a:lnTo>
                    <a:pt x="3786" y="220"/>
                  </a:lnTo>
                  <a:lnTo>
                    <a:pt x="3640" y="318"/>
                  </a:lnTo>
                  <a:lnTo>
                    <a:pt x="3517" y="415"/>
                  </a:lnTo>
                  <a:lnTo>
                    <a:pt x="3395" y="538"/>
                  </a:lnTo>
                  <a:lnTo>
                    <a:pt x="3273" y="660"/>
                  </a:lnTo>
                  <a:lnTo>
                    <a:pt x="3175" y="806"/>
                  </a:lnTo>
                  <a:lnTo>
                    <a:pt x="3078" y="953"/>
                  </a:lnTo>
                  <a:lnTo>
                    <a:pt x="3005" y="1099"/>
                  </a:lnTo>
                  <a:lnTo>
                    <a:pt x="2931" y="1270"/>
                  </a:lnTo>
                  <a:lnTo>
                    <a:pt x="2907" y="1441"/>
                  </a:lnTo>
                  <a:lnTo>
                    <a:pt x="2882" y="1612"/>
                  </a:lnTo>
                  <a:lnTo>
                    <a:pt x="2858" y="1808"/>
                  </a:lnTo>
                  <a:lnTo>
                    <a:pt x="2882" y="2076"/>
                  </a:lnTo>
                  <a:lnTo>
                    <a:pt x="2956" y="2345"/>
                  </a:lnTo>
                  <a:lnTo>
                    <a:pt x="3053" y="2589"/>
                  </a:lnTo>
                  <a:lnTo>
                    <a:pt x="3175" y="2809"/>
                  </a:lnTo>
                  <a:lnTo>
                    <a:pt x="0" y="6546"/>
                  </a:lnTo>
                  <a:lnTo>
                    <a:pt x="367" y="6814"/>
                  </a:lnTo>
                  <a:lnTo>
                    <a:pt x="709" y="7132"/>
                  </a:lnTo>
                  <a:lnTo>
                    <a:pt x="3884" y="3419"/>
                  </a:lnTo>
                  <a:lnTo>
                    <a:pt x="4055" y="3493"/>
                  </a:lnTo>
                  <a:lnTo>
                    <a:pt x="4250" y="3542"/>
                  </a:lnTo>
                  <a:lnTo>
                    <a:pt x="4445" y="3566"/>
                  </a:lnTo>
                  <a:lnTo>
                    <a:pt x="4641" y="3590"/>
                  </a:lnTo>
                  <a:lnTo>
                    <a:pt x="4836" y="3566"/>
                  </a:lnTo>
                  <a:lnTo>
                    <a:pt x="5007" y="3542"/>
                  </a:lnTo>
                  <a:lnTo>
                    <a:pt x="5178" y="3517"/>
                  </a:lnTo>
                  <a:lnTo>
                    <a:pt x="5349" y="3444"/>
                  </a:lnTo>
                  <a:lnTo>
                    <a:pt x="5496" y="3371"/>
                  </a:lnTo>
                  <a:lnTo>
                    <a:pt x="5642" y="3273"/>
                  </a:lnTo>
                  <a:lnTo>
                    <a:pt x="5789" y="3175"/>
                  </a:lnTo>
                  <a:lnTo>
                    <a:pt x="5911" y="3053"/>
                  </a:lnTo>
                  <a:lnTo>
                    <a:pt x="6033" y="2931"/>
                  </a:lnTo>
                  <a:lnTo>
                    <a:pt x="6131" y="2809"/>
                  </a:lnTo>
                  <a:lnTo>
                    <a:pt x="6228" y="2638"/>
                  </a:lnTo>
                  <a:lnTo>
                    <a:pt x="6302" y="2491"/>
                  </a:lnTo>
                  <a:lnTo>
                    <a:pt x="6350" y="2320"/>
                  </a:lnTo>
                  <a:lnTo>
                    <a:pt x="6399" y="2149"/>
                  </a:lnTo>
                  <a:lnTo>
                    <a:pt x="6424" y="1979"/>
                  </a:lnTo>
                  <a:lnTo>
                    <a:pt x="6448" y="1808"/>
                  </a:lnTo>
                  <a:lnTo>
                    <a:pt x="6424" y="1612"/>
                  </a:lnTo>
                  <a:lnTo>
                    <a:pt x="6399" y="1441"/>
                  </a:lnTo>
                  <a:lnTo>
                    <a:pt x="6350" y="1270"/>
                  </a:lnTo>
                  <a:lnTo>
                    <a:pt x="6302" y="1099"/>
                  </a:lnTo>
                  <a:lnTo>
                    <a:pt x="6228" y="953"/>
                  </a:lnTo>
                  <a:lnTo>
                    <a:pt x="6131" y="806"/>
                  </a:lnTo>
                  <a:lnTo>
                    <a:pt x="6033" y="660"/>
                  </a:lnTo>
                  <a:lnTo>
                    <a:pt x="5911" y="538"/>
                  </a:lnTo>
                  <a:lnTo>
                    <a:pt x="5789" y="415"/>
                  </a:lnTo>
                  <a:lnTo>
                    <a:pt x="5642" y="318"/>
                  </a:lnTo>
                  <a:lnTo>
                    <a:pt x="5496" y="220"/>
                  </a:lnTo>
                  <a:lnTo>
                    <a:pt x="5349" y="147"/>
                  </a:lnTo>
                  <a:lnTo>
                    <a:pt x="5178" y="98"/>
                  </a:lnTo>
                  <a:lnTo>
                    <a:pt x="5007" y="49"/>
                  </a:lnTo>
                  <a:lnTo>
                    <a:pt x="4836" y="25"/>
                  </a:lnTo>
                  <a:lnTo>
                    <a:pt x="4641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Shape 291"/>
            <p:cNvSpPr/>
            <p:nvPr/>
          </p:nvSpPr>
          <p:spPr>
            <a:xfrm>
              <a:off x="5330925" y="4985350"/>
              <a:ext cx="128250" cy="148400"/>
            </a:xfrm>
            <a:custGeom>
              <a:avLst/>
              <a:gdLst/>
              <a:ahLst/>
              <a:cxnLst/>
              <a:rect l="0" t="0" r="0" b="0"/>
              <a:pathLst>
                <a:path w="5130" h="5936" extrusionOk="0">
                  <a:moveTo>
                    <a:pt x="1563" y="0"/>
                  </a:moveTo>
                  <a:lnTo>
                    <a:pt x="1392" y="25"/>
                  </a:lnTo>
                  <a:lnTo>
                    <a:pt x="1221" y="74"/>
                  </a:lnTo>
                  <a:lnTo>
                    <a:pt x="1075" y="147"/>
                  </a:lnTo>
                  <a:lnTo>
                    <a:pt x="904" y="220"/>
                  </a:lnTo>
                  <a:lnTo>
                    <a:pt x="757" y="318"/>
                  </a:lnTo>
                  <a:lnTo>
                    <a:pt x="635" y="416"/>
                  </a:lnTo>
                  <a:lnTo>
                    <a:pt x="513" y="538"/>
                  </a:lnTo>
                  <a:lnTo>
                    <a:pt x="391" y="660"/>
                  </a:lnTo>
                  <a:lnTo>
                    <a:pt x="293" y="806"/>
                  </a:lnTo>
                  <a:lnTo>
                    <a:pt x="196" y="953"/>
                  </a:lnTo>
                  <a:lnTo>
                    <a:pt x="122" y="1099"/>
                  </a:lnTo>
                  <a:lnTo>
                    <a:pt x="74" y="1270"/>
                  </a:lnTo>
                  <a:lnTo>
                    <a:pt x="25" y="1466"/>
                  </a:lnTo>
                  <a:lnTo>
                    <a:pt x="0" y="1637"/>
                  </a:lnTo>
                  <a:lnTo>
                    <a:pt x="0" y="1808"/>
                  </a:lnTo>
                  <a:lnTo>
                    <a:pt x="0" y="2003"/>
                  </a:lnTo>
                  <a:lnTo>
                    <a:pt x="25" y="2174"/>
                  </a:lnTo>
                  <a:lnTo>
                    <a:pt x="74" y="2345"/>
                  </a:lnTo>
                  <a:lnTo>
                    <a:pt x="147" y="2492"/>
                  </a:lnTo>
                  <a:lnTo>
                    <a:pt x="220" y="2663"/>
                  </a:lnTo>
                  <a:lnTo>
                    <a:pt x="318" y="2785"/>
                  </a:lnTo>
                  <a:lnTo>
                    <a:pt x="415" y="2931"/>
                  </a:lnTo>
                  <a:lnTo>
                    <a:pt x="538" y="3053"/>
                  </a:lnTo>
                  <a:lnTo>
                    <a:pt x="660" y="3175"/>
                  </a:lnTo>
                  <a:lnTo>
                    <a:pt x="806" y="3273"/>
                  </a:lnTo>
                  <a:lnTo>
                    <a:pt x="953" y="3371"/>
                  </a:lnTo>
                  <a:lnTo>
                    <a:pt x="1099" y="3444"/>
                  </a:lnTo>
                  <a:lnTo>
                    <a:pt x="1270" y="3493"/>
                  </a:lnTo>
                  <a:lnTo>
                    <a:pt x="1466" y="3542"/>
                  </a:lnTo>
                  <a:lnTo>
                    <a:pt x="1710" y="3566"/>
                  </a:lnTo>
                  <a:lnTo>
                    <a:pt x="1979" y="3566"/>
                  </a:lnTo>
                  <a:lnTo>
                    <a:pt x="2223" y="3517"/>
                  </a:lnTo>
                  <a:lnTo>
                    <a:pt x="2467" y="3444"/>
                  </a:lnTo>
                  <a:lnTo>
                    <a:pt x="4396" y="5935"/>
                  </a:lnTo>
                  <a:lnTo>
                    <a:pt x="4738" y="5642"/>
                  </a:lnTo>
                  <a:lnTo>
                    <a:pt x="5129" y="5374"/>
                  </a:lnTo>
                  <a:lnTo>
                    <a:pt x="3200" y="2858"/>
                  </a:lnTo>
                  <a:lnTo>
                    <a:pt x="3322" y="2687"/>
                  </a:lnTo>
                  <a:lnTo>
                    <a:pt x="3419" y="2516"/>
                  </a:lnTo>
                  <a:lnTo>
                    <a:pt x="3493" y="2321"/>
                  </a:lnTo>
                  <a:lnTo>
                    <a:pt x="3542" y="2101"/>
                  </a:lnTo>
                  <a:lnTo>
                    <a:pt x="3566" y="1930"/>
                  </a:lnTo>
                  <a:lnTo>
                    <a:pt x="3566" y="1734"/>
                  </a:lnTo>
                  <a:lnTo>
                    <a:pt x="3566" y="1564"/>
                  </a:lnTo>
                  <a:lnTo>
                    <a:pt x="3517" y="1393"/>
                  </a:lnTo>
                  <a:lnTo>
                    <a:pt x="3468" y="1222"/>
                  </a:lnTo>
                  <a:lnTo>
                    <a:pt x="3419" y="1075"/>
                  </a:lnTo>
                  <a:lnTo>
                    <a:pt x="3346" y="904"/>
                  </a:lnTo>
                  <a:lnTo>
                    <a:pt x="3249" y="758"/>
                  </a:lnTo>
                  <a:lnTo>
                    <a:pt x="3151" y="635"/>
                  </a:lnTo>
                  <a:lnTo>
                    <a:pt x="3029" y="513"/>
                  </a:lnTo>
                  <a:lnTo>
                    <a:pt x="2907" y="391"/>
                  </a:lnTo>
                  <a:lnTo>
                    <a:pt x="2760" y="294"/>
                  </a:lnTo>
                  <a:lnTo>
                    <a:pt x="2614" y="196"/>
                  </a:lnTo>
                  <a:lnTo>
                    <a:pt x="2443" y="123"/>
                  </a:lnTo>
                  <a:lnTo>
                    <a:pt x="2272" y="74"/>
                  </a:lnTo>
                  <a:lnTo>
                    <a:pt x="2101" y="25"/>
                  </a:lnTo>
                  <a:lnTo>
                    <a:pt x="1930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Shape 292"/>
            <p:cNvSpPr/>
            <p:nvPr/>
          </p:nvSpPr>
          <p:spPr>
            <a:xfrm>
              <a:off x="5241175" y="5241175"/>
              <a:ext cx="180125" cy="109325"/>
            </a:xfrm>
            <a:custGeom>
              <a:avLst/>
              <a:gdLst/>
              <a:ahLst/>
              <a:cxnLst/>
              <a:rect l="0" t="0" r="0" b="0"/>
              <a:pathLst>
                <a:path w="7205" h="4373" extrusionOk="0">
                  <a:moveTo>
                    <a:pt x="6839" y="1"/>
                  </a:moveTo>
                  <a:lnTo>
                    <a:pt x="3224" y="1491"/>
                  </a:lnTo>
                  <a:lnTo>
                    <a:pt x="3102" y="1368"/>
                  </a:lnTo>
                  <a:lnTo>
                    <a:pt x="2980" y="1246"/>
                  </a:lnTo>
                  <a:lnTo>
                    <a:pt x="2858" y="1124"/>
                  </a:lnTo>
                  <a:lnTo>
                    <a:pt x="2687" y="1026"/>
                  </a:lnTo>
                  <a:lnTo>
                    <a:pt x="2540" y="953"/>
                  </a:lnTo>
                  <a:lnTo>
                    <a:pt x="2369" y="880"/>
                  </a:lnTo>
                  <a:lnTo>
                    <a:pt x="2198" y="831"/>
                  </a:lnTo>
                  <a:lnTo>
                    <a:pt x="2027" y="807"/>
                  </a:lnTo>
                  <a:lnTo>
                    <a:pt x="1856" y="782"/>
                  </a:lnTo>
                  <a:lnTo>
                    <a:pt x="1685" y="807"/>
                  </a:lnTo>
                  <a:lnTo>
                    <a:pt x="1514" y="807"/>
                  </a:lnTo>
                  <a:lnTo>
                    <a:pt x="1343" y="856"/>
                  </a:lnTo>
                  <a:lnTo>
                    <a:pt x="1172" y="904"/>
                  </a:lnTo>
                  <a:lnTo>
                    <a:pt x="1026" y="978"/>
                  </a:lnTo>
                  <a:lnTo>
                    <a:pt x="879" y="1051"/>
                  </a:lnTo>
                  <a:lnTo>
                    <a:pt x="733" y="1149"/>
                  </a:lnTo>
                  <a:lnTo>
                    <a:pt x="586" y="1271"/>
                  </a:lnTo>
                  <a:lnTo>
                    <a:pt x="464" y="1393"/>
                  </a:lnTo>
                  <a:lnTo>
                    <a:pt x="342" y="1515"/>
                  </a:lnTo>
                  <a:lnTo>
                    <a:pt x="244" y="1686"/>
                  </a:lnTo>
                  <a:lnTo>
                    <a:pt x="171" y="1832"/>
                  </a:lnTo>
                  <a:lnTo>
                    <a:pt x="98" y="2003"/>
                  </a:lnTo>
                  <a:lnTo>
                    <a:pt x="49" y="2174"/>
                  </a:lnTo>
                  <a:lnTo>
                    <a:pt x="25" y="2345"/>
                  </a:lnTo>
                  <a:lnTo>
                    <a:pt x="0" y="2516"/>
                  </a:lnTo>
                  <a:lnTo>
                    <a:pt x="0" y="2687"/>
                  </a:lnTo>
                  <a:lnTo>
                    <a:pt x="25" y="2858"/>
                  </a:lnTo>
                  <a:lnTo>
                    <a:pt x="73" y="3029"/>
                  </a:lnTo>
                  <a:lnTo>
                    <a:pt x="122" y="3200"/>
                  </a:lnTo>
                  <a:lnTo>
                    <a:pt x="195" y="3347"/>
                  </a:lnTo>
                  <a:lnTo>
                    <a:pt x="269" y="3518"/>
                  </a:lnTo>
                  <a:lnTo>
                    <a:pt x="366" y="3640"/>
                  </a:lnTo>
                  <a:lnTo>
                    <a:pt x="464" y="3786"/>
                  </a:lnTo>
                  <a:lnTo>
                    <a:pt x="611" y="3908"/>
                  </a:lnTo>
                  <a:lnTo>
                    <a:pt x="733" y="4031"/>
                  </a:lnTo>
                  <a:lnTo>
                    <a:pt x="904" y="4128"/>
                  </a:lnTo>
                  <a:lnTo>
                    <a:pt x="1050" y="4201"/>
                  </a:lnTo>
                  <a:lnTo>
                    <a:pt x="1221" y="4275"/>
                  </a:lnTo>
                  <a:lnTo>
                    <a:pt x="1392" y="4324"/>
                  </a:lnTo>
                  <a:lnTo>
                    <a:pt x="1563" y="4348"/>
                  </a:lnTo>
                  <a:lnTo>
                    <a:pt x="1734" y="4372"/>
                  </a:lnTo>
                  <a:lnTo>
                    <a:pt x="1905" y="4372"/>
                  </a:lnTo>
                  <a:lnTo>
                    <a:pt x="2076" y="4348"/>
                  </a:lnTo>
                  <a:lnTo>
                    <a:pt x="2247" y="4299"/>
                  </a:lnTo>
                  <a:lnTo>
                    <a:pt x="2418" y="4250"/>
                  </a:lnTo>
                  <a:lnTo>
                    <a:pt x="2565" y="4201"/>
                  </a:lnTo>
                  <a:lnTo>
                    <a:pt x="2711" y="4104"/>
                  </a:lnTo>
                  <a:lnTo>
                    <a:pt x="2858" y="4006"/>
                  </a:lnTo>
                  <a:lnTo>
                    <a:pt x="3004" y="3908"/>
                  </a:lnTo>
                  <a:lnTo>
                    <a:pt x="3126" y="3786"/>
                  </a:lnTo>
                  <a:lnTo>
                    <a:pt x="3248" y="3640"/>
                  </a:lnTo>
                  <a:lnTo>
                    <a:pt x="3346" y="3493"/>
                  </a:lnTo>
                  <a:lnTo>
                    <a:pt x="3468" y="3200"/>
                  </a:lnTo>
                  <a:lnTo>
                    <a:pt x="3541" y="2931"/>
                  </a:lnTo>
                  <a:lnTo>
                    <a:pt x="3590" y="2638"/>
                  </a:lnTo>
                  <a:lnTo>
                    <a:pt x="3566" y="2345"/>
                  </a:lnTo>
                  <a:lnTo>
                    <a:pt x="7205" y="856"/>
                  </a:lnTo>
                  <a:lnTo>
                    <a:pt x="6985" y="440"/>
                  </a:lnTo>
                  <a:lnTo>
                    <a:pt x="6839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Shape 293"/>
            <p:cNvSpPr/>
            <p:nvPr/>
          </p:nvSpPr>
          <p:spPr>
            <a:xfrm>
              <a:off x="5461575" y="5316900"/>
              <a:ext cx="89175" cy="159975"/>
            </a:xfrm>
            <a:custGeom>
              <a:avLst/>
              <a:gdLst/>
              <a:ahLst/>
              <a:cxnLst/>
              <a:rect l="0" t="0" r="0" b="0"/>
              <a:pathLst>
                <a:path w="3567" h="6399" extrusionOk="0">
                  <a:moveTo>
                    <a:pt x="1491" y="0"/>
                  </a:moveTo>
                  <a:lnTo>
                    <a:pt x="1393" y="2858"/>
                  </a:lnTo>
                  <a:lnTo>
                    <a:pt x="1198" y="2907"/>
                  </a:lnTo>
                  <a:lnTo>
                    <a:pt x="1002" y="3004"/>
                  </a:lnTo>
                  <a:lnTo>
                    <a:pt x="807" y="3102"/>
                  </a:lnTo>
                  <a:lnTo>
                    <a:pt x="636" y="3224"/>
                  </a:lnTo>
                  <a:lnTo>
                    <a:pt x="489" y="3346"/>
                  </a:lnTo>
                  <a:lnTo>
                    <a:pt x="392" y="3493"/>
                  </a:lnTo>
                  <a:lnTo>
                    <a:pt x="269" y="3639"/>
                  </a:lnTo>
                  <a:lnTo>
                    <a:pt x="196" y="3786"/>
                  </a:lnTo>
                  <a:lnTo>
                    <a:pt x="123" y="3932"/>
                  </a:lnTo>
                  <a:lnTo>
                    <a:pt x="74" y="4103"/>
                  </a:lnTo>
                  <a:lnTo>
                    <a:pt x="25" y="4274"/>
                  </a:lnTo>
                  <a:lnTo>
                    <a:pt x="1" y="4445"/>
                  </a:lnTo>
                  <a:lnTo>
                    <a:pt x="1" y="4616"/>
                  </a:lnTo>
                  <a:lnTo>
                    <a:pt x="1" y="4787"/>
                  </a:lnTo>
                  <a:lnTo>
                    <a:pt x="25" y="4958"/>
                  </a:lnTo>
                  <a:lnTo>
                    <a:pt x="74" y="5129"/>
                  </a:lnTo>
                  <a:lnTo>
                    <a:pt x="123" y="5276"/>
                  </a:lnTo>
                  <a:lnTo>
                    <a:pt x="196" y="5447"/>
                  </a:lnTo>
                  <a:lnTo>
                    <a:pt x="294" y="5593"/>
                  </a:lnTo>
                  <a:lnTo>
                    <a:pt x="416" y="5740"/>
                  </a:lnTo>
                  <a:lnTo>
                    <a:pt x="538" y="5886"/>
                  </a:lnTo>
                  <a:lnTo>
                    <a:pt x="660" y="6008"/>
                  </a:lnTo>
                  <a:lnTo>
                    <a:pt x="807" y="6106"/>
                  </a:lnTo>
                  <a:lnTo>
                    <a:pt x="953" y="6179"/>
                  </a:lnTo>
                  <a:lnTo>
                    <a:pt x="1124" y="6252"/>
                  </a:lnTo>
                  <a:lnTo>
                    <a:pt x="1271" y="6326"/>
                  </a:lnTo>
                  <a:lnTo>
                    <a:pt x="1442" y="6350"/>
                  </a:lnTo>
                  <a:lnTo>
                    <a:pt x="1613" y="6375"/>
                  </a:lnTo>
                  <a:lnTo>
                    <a:pt x="1784" y="6399"/>
                  </a:lnTo>
                  <a:lnTo>
                    <a:pt x="1955" y="6375"/>
                  </a:lnTo>
                  <a:lnTo>
                    <a:pt x="2126" y="6350"/>
                  </a:lnTo>
                  <a:lnTo>
                    <a:pt x="2297" y="6301"/>
                  </a:lnTo>
                  <a:lnTo>
                    <a:pt x="2468" y="6252"/>
                  </a:lnTo>
                  <a:lnTo>
                    <a:pt x="2614" y="6179"/>
                  </a:lnTo>
                  <a:lnTo>
                    <a:pt x="2785" y="6082"/>
                  </a:lnTo>
                  <a:lnTo>
                    <a:pt x="2932" y="5984"/>
                  </a:lnTo>
                  <a:lnTo>
                    <a:pt x="3054" y="5862"/>
                  </a:lnTo>
                  <a:lnTo>
                    <a:pt x="3176" y="5715"/>
                  </a:lnTo>
                  <a:lnTo>
                    <a:pt x="3273" y="5569"/>
                  </a:lnTo>
                  <a:lnTo>
                    <a:pt x="3371" y="5422"/>
                  </a:lnTo>
                  <a:lnTo>
                    <a:pt x="3444" y="5276"/>
                  </a:lnTo>
                  <a:lnTo>
                    <a:pt x="3493" y="5105"/>
                  </a:lnTo>
                  <a:lnTo>
                    <a:pt x="3542" y="4934"/>
                  </a:lnTo>
                  <a:lnTo>
                    <a:pt x="3567" y="4763"/>
                  </a:lnTo>
                  <a:lnTo>
                    <a:pt x="3567" y="4592"/>
                  </a:lnTo>
                  <a:lnTo>
                    <a:pt x="3567" y="4421"/>
                  </a:lnTo>
                  <a:lnTo>
                    <a:pt x="3542" y="4250"/>
                  </a:lnTo>
                  <a:lnTo>
                    <a:pt x="3493" y="4079"/>
                  </a:lnTo>
                  <a:lnTo>
                    <a:pt x="3420" y="3908"/>
                  </a:lnTo>
                  <a:lnTo>
                    <a:pt x="3347" y="3761"/>
                  </a:lnTo>
                  <a:lnTo>
                    <a:pt x="3273" y="3615"/>
                  </a:lnTo>
                  <a:lnTo>
                    <a:pt x="3151" y="3468"/>
                  </a:lnTo>
                  <a:lnTo>
                    <a:pt x="2980" y="3273"/>
                  </a:lnTo>
                  <a:lnTo>
                    <a:pt x="2761" y="3102"/>
                  </a:lnTo>
                  <a:lnTo>
                    <a:pt x="2541" y="2980"/>
                  </a:lnTo>
                  <a:lnTo>
                    <a:pt x="2321" y="2907"/>
                  </a:lnTo>
                  <a:lnTo>
                    <a:pt x="2419" y="25"/>
                  </a:lnTo>
                  <a:lnTo>
                    <a:pt x="2419" y="25"/>
                  </a:lnTo>
                  <a:lnTo>
                    <a:pt x="2126" y="49"/>
                  </a:lnTo>
                  <a:lnTo>
                    <a:pt x="1808" y="25"/>
                  </a:lnTo>
                  <a:lnTo>
                    <a:pt x="1491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Shape 294"/>
            <p:cNvSpPr/>
            <p:nvPr/>
          </p:nvSpPr>
          <p:spPr>
            <a:xfrm>
              <a:off x="5619100" y="5194175"/>
              <a:ext cx="161850" cy="89775"/>
            </a:xfrm>
            <a:custGeom>
              <a:avLst/>
              <a:gdLst/>
              <a:ahLst/>
              <a:cxnLst/>
              <a:rect l="0" t="0" r="0" b="0"/>
              <a:pathLst>
                <a:path w="6474" h="3591" extrusionOk="0">
                  <a:moveTo>
                    <a:pt x="4592" y="0"/>
                  </a:moveTo>
                  <a:lnTo>
                    <a:pt x="4422" y="25"/>
                  </a:lnTo>
                  <a:lnTo>
                    <a:pt x="4251" y="73"/>
                  </a:lnTo>
                  <a:lnTo>
                    <a:pt x="4080" y="122"/>
                  </a:lnTo>
                  <a:lnTo>
                    <a:pt x="3884" y="196"/>
                  </a:lnTo>
                  <a:lnTo>
                    <a:pt x="3713" y="293"/>
                  </a:lnTo>
                  <a:lnTo>
                    <a:pt x="3567" y="391"/>
                  </a:lnTo>
                  <a:lnTo>
                    <a:pt x="3420" y="513"/>
                  </a:lnTo>
                  <a:lnTo>
                    <a:pt x="3298" y="660"/>
                  </a:lnTo>
                  <a:lnTo>
                    <a:pt x="3200" y="806"/>
                  </a:lnTo>
                  <a:lnTo>
                    <a:pt x="3103" y="953"/>
                  </a:lnTo>
                  <a:lnTo>
                    <a:pt x="3029" y="1124"/>
                  </a:lnTo>
                  <a:lnTo>
                    <a:pt x="99" y="757"/>
                  </a:lnTo>
                  <a:lnTo>
                    <a:pt x="74" y="1221"/>
                  </a:lnTo>
                  <a:lnTo>
                    <a:pt x="1" y="1661"/>
                  </a:lnTo>
                  <a:lnTo>
                    <a:pt x="2907" y="2027"/>
                  </a:lnTo>
                  <a:lnTo>
                    <a:pt x="2932" y="2223"/>
                  </a:lnTo>
                  <a:lnTo>
                    <a:pt x="3005" y="2418"/>
                  </a:lnTo>
                  <a:lnTo>
                    <a:pt x="3078" y="2565"/>
                  </a:lnTo>
                  <a:lnTo>
                    <a:pt x="3152" y="2736"/>
                  </a:lnTo>
                  <a:lnTo>
                    <a:pt x="3249" y="2882"/>
                  </a:lnTo>
                  <a:lnTo>
                    <a:pt x="3371" y="3004"/>
                  </a:lnTo>
                  <a:lnTo>
                    <a:pt x="3493" y="3126"/>
                  </a:lnTo>
                  <a:lnTo>
                    <a:pt x="3616" y="3248"/>
                  </a:lnTo>
                  <a:lnTo>
                    <a:pt x="3762" y="3346"/>
                  </a:lnTo>
                  <a:lnTo>
                    <a:pt x="3909" y="3419"/>
                  </a:lnTo>
                  <a:lnTo>
                    <a:pt x="4080" y="3493"/>
                  </a:lnTo>
                  <a:lnTo>
                    <a:pt x="4251" y="3541"/>
                  </a:lnTo>
                  <a:lnTo>
                    <a:pt x="4422" y="3566"/>
                  </a:lnTo>
                  <a:lnTo>
                    <a:pt x="4592" y="3590"/>
                  </a:lnTo>
                  <a:lnTo>
                    <a:pt x="4763" y="3590"/>
                  </a:lnTo>
                  <a:lnTo>
                    <a:pt x="4934" y="3566"/>
                  </a:lnTo>
                  <a:lnTo>
                    <a:pt x="5105" y="3541"/>
                  </a:lnTo>
                  <a:lnTo>
                    <a:pt x="5276" y="3468"/>
                  </a:lnTo>
                  <a:lnTo>
                    <a:pt x="5447" y="3419"/>
                  </a:lnTo>
                  <a:lnTo>
                    <a:pt x="5618" y="3322"/>
                  </a:lnTo>
                  <a:lnTo>
                    <a:pt x="5765" y="3224"/>
                  </a:lnTo>
                  <a:lnTo>
                    <a:pt x="5887" y="3102"/>
                  </a:lnTo>
                  <a:lnTo>
                    <a:pt x="6009" y="2980"/>
                  </a:lnTo>
                  <a:lnTo>
                    <a:pt x="6131" y="2858"/>
                  </a:lnTo>
                  <a:lnTo>
                    <a:pt x="6204" y="2711"/>
                  </a:lnTo>
                  <a:lnTo>
                    <a:pt x="6302" y="2565"/>
                  </a:lnTo>
                  <a:lnTo>
                    <a:pt x="6351" y="2394"/>
                  </a:lnTo>
                  <a:lnTo>
                    <a:pt x="6400" y="2223"/>
                  </a:lnTo>
                  <a:lnTo>
                    <a:pt x="6449" y="2076"/>
                  </a:lnTo>
                  <a:lnTo>
                    <a:pt x="6473" y="1881"/>
                  </a:lnTo>
                  <a:lnTo>
                    <a:pt x="6473" y="1710"/>
                  </a:lnTo>
                  <a:lnTo>
                    <a:pt x="6449" y="1539"/>
                  </a:lnTo>
                  <a:lnTo>
                    <a:pt x="6424" y="1368"/>
                  </a:lnTo>
                  <a:lnTo>
                    <a:pt x="6351" y="1197"/>
                  </a:lnTo>
                  <a:lnTo>
                    <a:pt x="6278" y="1026"/>
                  </a:lnTo>
                  <a:lnTo>
                    <a:pt x="6204" y="855"/>
                  </a:lnTo>
                  <a:lnTo>
                    <a:pt x="6107" y="708"/>
                  </a:lnTo>
                  <a:lnTo>
                    <a:pt x="5985" y="586"/>
                  </a:lnTo>
                  <a:lnTo>
                    <a:pt x="5862" y="464"/>
                  </a:lnTo>
                  <a:lnTo>
                    <a:pt x="5740" y="342"/>
                  </a:lnTo>
                  <a:lnTo>
                    <a:pt x="5594" y="269"/>
                  </a:lnTo>
                  <a:lnTo>
                    <a:pt x="5447" y="171"/>
                  </a:lnTo>
                  <a:lnTo>
                    <a:pt x="5276" y="122"/>
                  </a:lnTo>
                  <a:lnTo>
                    <a:pt x="5105" y="73"/>
                  </a:lnTo>
                  <a:lnTo>
                    <a:pt x="4934" y="25"/>
                  </a:lnTo>
                  <a:lnTo>
                    <a:pt x="4763" y="25"/>
                  </a:lnTo>
                  <a:lnTo>
                    <a:pt x="4592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Shape 295"/>
            <p:cNvSpPr/>
            <p:nvPr/>
          </p:nvSpPr>
          <p:spPr>
            <a:xfrm>
              <a:off x="5420075" y="5116000"/>
              <a:ext cx="189300" cy="189925"/>
            </a:xfrm>
            <a:custGeom>
              <a:avLst/>
              <a:gdLst/>
              <a:ahLst/>
              <a:cxnLst/>
              <a:rect l="0" t="0" r="0" b="0"/>
              <a:pathLst>
                <a:path w="7572" h="7597" extrusionOk="0">
                  <a:moveTo>
                    <a:pt x="3786" y="1"/>
                  </a:moveTo>
                  <a:lnTo>
                    <a:pt x="3395" y="25"/>
                  </a:lnTo>
                  <a:lnTo>
                    <a:pt x="3028" y="74"/>
                  </a:lnTo>
                  <a:lnTo>
                    <a:pt x="2662" y="172"/>
                  </a:lnTo>
                  <a:lnTo>
                    <a:pt x="2320" y="294"/>
                  </a:lnTo>
                  <a:lnTo>
                    <a:pt x="1978" y="465"/>
                  </a:lnTo>
                  <a:lnTo>
                    <a:pt x="1661" y="660"/>
                  </a:lnTo>
                  <a:lnTo>
                    <a:pt x="1392" y="880"/>
                  </a:lnTo>
                  <a:lnTo>
                    <a:pt x="1123" y="1124"/>
                  </a:lnTo>
                  <a:lnTo>
                    <a:pt x="879" y="1393"/>
                  </a:lnTo>
                  <a:lnTo>
                    <a:pt x="659" y="1686"/>
                  </a:lnTo>
                  <a:lnTo>
                    <a:pt x="464" y="1979"/>
                  </a:lnTo>
                  <a:lnTo>
                    <a:pt x="293" y="2321"/>
                  </a:lnTo>
                  <a:lnTo>
                    <a:pt x="171" y="2663"/>
                  </a:lnTo>
                  <a:lnTo>
                    <a:pt x="73" y="3029"/>
                  </a:lnTo>
                  <a:lnTo>
                    <a:pt x="24" y="3420"/>
                  </a:lnTo>
                  <a:lnTo>
                    <a:pt x="0" y="3787"/>
                  </a:lnTo>
                  <a:lnTo>
                    <a:pt x="24" y="4177"/>
                  </a:lnTo>
                  <a:lnTo>
                    <a:pt x="73" y="4568"/>
                  </a:lnTo>
                  <a:lnTo>
                    <a:pt x="171" y="4934"/>
                  </a:lnTo>
                  <a:lnTo>
                    <a:pt x="293" y="5276"/>
                  </a:lnTo>
                  <a:lnTo>
                    <a:pt x="464" y="5594"/>
                  </a:lnTo>
                  <a:lnTo>
                    <a:pt x="659" y="5911"/>
                  </a:lnTo>
                  <a:lnTo>
                    <a:pt x="879" y="6204"/>
                  </a:lnTo>
                  <a:lnTo>
                    <a:pt x="1123" y="6473"/>
                  </a:lnTo>
                  <a:lnTo>
                    <a:pt x="1392" y="6717"/>
                  </a:lnTo>
                  <a:lnTo>
                    <a:pt x="1661" y="6937"/>
                  </a:lnTo>
                  <a:lnTo>
                    <a:pt x="1978" y="7133"/>
                  </a:lnTo>
                  <a:lnTo>
                    <a:pt x="2320" y="7279"/>
                  </a:lnTo>
                  <a:lnTo>
                    <a:pt x="2662" y="7426"/>
                  </a:lnTo>
                  <a:lnTo>
                    <a:pt x="3028" y="7499"/>
                  </a:lnTo>
                  <a:lnTo>
                    <a:pt x="3395" y="7572"/>
                  </a:lnTo>
                  <a:lnTo>
                    <a:pt x="3786" y="7597"/>
                  </a:lnTo>
                  <a:lnTo>
                    <a:pt x="4176" y="7572"/>
                  </a:lnTo>
                  <a:lnTo>
                    <a:pt x="4567" y="7499"/>
                  </a:lnTo>
                  <a:lnTo>
                    <a:pt x="4909" y="7426"/>
                  </a:lnTo>
                  <a:lnTo>
                    <a:pt x="5275" y="7279"/>
                  </a:lnTo>
                  <a:lnTo>
                    <a:pt x="5593" y="7133"/>
                  </a:lnTo>
                  <a:lnTo>
                    <a:pt x="5910" y="6937"/>
                  </a:lnTo>
                  <a:lnTo>
                    <a:pt x="6203" y="6717"/>
                  </a:lnTo>
                  <a:lnTo>
                    <a:pt x="6472" y="6473"/>
                  </a:lnTo>
                  <a:lnTo>
                    <a:pt x="6716" y="6204"/>
                  </a:lnTo>
                  <a:lnTo>
                    <a:pt x="6936" y="5911"/>
                  </a:lnTo>
                  <a:lnTo>
                    <a:pt x="7132" y="5594"/>
                  </a:lnTo>
                  <a:lnTo>
                    <a:pt x="7278" y="5276"/>
                  </a:lnTo>
                  <a:lnTo>
                    <a:pt x="7425" y="4934"/>
                  </a:lnTo>
                  <a:lnTo>
                    <a:pt x="7498" y="4568"/>
                  </a:lnTo>
                  <a:lnTo>
                    <a:pt x="7571" y="4177"/>
                  </a:lnTo>
                  <a:lnTo>
                    <a:pt x="7571" y="3787"/>
                  </a:lnTo>
                  <a:lnTo>
                    <a:pt x="7571" y="3420"/>
                  </a:lnTo>
                  <a:lnTo>
                    <a:pt x="7498" y="3029"/>
                  </a:lnTo>
                  <a:lnTo>
                    <a:pt x="7425" y="2663"/>
                  </a:lnTo>
                  <a:lnTo>
                    <a:pt x="7278" y="2321"/>
                  </a:lnTo>
                  <a:lnTo>
                    <a:pt x="7132" y="1979"/>
                  </a:lnTo>
                  <a:lnTo>
                    <a:pt x="6936" y="1686"/>
                  </a:lnTo>
                  <a:lnTo>
                    <a:pt x="6716" y="1393"/>
                  </a:lnTo>
                  <a:lnTo>
                    <a:pt x="6472" y="1124"/>
                  </a:lnTo>
                  <a:lnTo>
                    <a:pt x="6203" y="880"/>
                  </a:lnTo>
                  <a:lnTo>
                    <a:pt x="5910" y="660"/>
                  </a:lnTo>
                  <a:lnTo>
                    <a:pt x="5593" y="465"/>
                  </a:lnTo>
                  <a:lnTo>
                    <a:pt x="5275" y="294"/>
                  </a:lnTo>
                  <a:lnTo>
                    <a:pt x="4909" y="172"/>
                  </a:lnTo>
                  <a:lnTo>
                    <a:pt x="4567" y="74"/>
                  </a:lnTo>
                  <a:lnTo>
                    <a:pt x="4176" y="25"/>
                  </a:lnTo>
                  <a:lnTo>
                    <a:pt x="3786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39035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3" grpId="0" uiExpand="1" build="p"/>
      <p:bldP spid="284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ES" dirty="0" err="1"/>
              <a:t>Merge</a:t>
            </a:r>
            <a:r>
              <a:rPr lang="es-ES" dirty="0"/>
              <a:t> </a:t>
            </a:r>
            <a:r>
              <a:rPr lang="es-ES" dirty="0" err="1"/>
              <a:t>Trees</a:t>
            </a:r>
            <a:r>
              <a:rPr lang="es-ES" dirty="0"/>
              <a:t>  </a:t>
            </a:r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922000" y="1885951"/>
            <a:ext cx="6866100" cy="236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●"/>
            </a:pPr>
            <a:r>
              <a:rPr lang="es-ES" sz="2000" dirty="0"/>
              <a:t>Replicados y distribuidos (Soportan </a:t>
            </a:r>
            <a:r>
              <a:rPr lang="es-ES" sz="2000" dirty="0" err="1"/>
              <a:t>Shardes</a:t>
            </a:r>
            <a:r>
              <a:rPr lang="es-ES" sz="2000" dirty="0"/>
              <a:t> y Replicas)</a:t>
            </a:r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s-ES" sz="2000" dirty="0"/>
              <a:t>Ordenados por una clave primaria y una Mes (Siempre una fecha esta también parte de la clave</a:t>
            </a:r>
          </a:p>
          <a:p>
            <a:pPr>
              <a:spcBef>
                <a:spcPts val="0"/>
              </a:spcBef>
            </a:pPr>
            <a:endParaRPr lang="es-ES" dirty="0"/>
          </a:p>
          <a:p>
            <a:pPr marL="114300" indent="0">
              <a:spcBef>
                <a:spcPts val="0"/>
              </a:spcBef>
              <a:buNone/>
            </a:pPr>
            <a:r>
              <a:rPr lang="es-ES" i="1" dirty="0">
                <a:solidFill>
                  <a:srgbClr val="00B0F0"/>
                </a:solidFill>
                <a:highlight>
                  <a:srgbClr val="FFF3CC"/>
                </a:highlight>
              </a:rPr>
              <a:t>…</a:t>
            </a:r>
          </a:p>
          <a:p>
            <a:pPr marL="114300" indent="0">
              <a:spcBef>
                <a:spcPts val="0"/>
              </a:spcBef>
              <a:buNone/>
            </a:pPr>
            <a:r>
              <a:rPr lang="es-ES" i="1" dirty="0">
                <a:solidFill>
                  <a:srgbClr val="00B0F0"/>
                </a:solidFill>
                <a:highlight>
                  <a:srgbClr val="FFF3CC"/>
                </a:highlight>
              </a:rPr>
              <a:t>ENGINE</a:t>
            </a:r>
            <a:r>
              <a:rPr lang="es-ES" i="1" dirty="0">
                <a:highlight>
                  <a:srgbClr val="FFF3CC"/>
                </a:highlight>
              </a:rPr>
              <a:t> = </a:t>
            </a:r>
            <a:r>
              <a:rPr lang="es-ES" i="1" dirty="0" err="1">
                <a:solidFill>
                  <a:srgbClr val="00B0F0"/>
                </a:solidFill>
                <a:highlight>
                  <a:srgbClr val="FFF3CC"/>
                </a:highlight>
              </a:rPr>
              <a:t>MergeTree</a:t>
            </a:r>
            <a:r>
              <a:rPr lang="es-ES" i="1" dirty="0">
                <a:highlight>
                  <a:srgbClr val="FFF3CC"/>
                </a:highlight>
              </a:rPr>
              <a:t>(date, (serial_number, date), 8192);</a:t>
            </a:r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endParaRPr lang="es-ES" dirty="0"/>
          </a:p>
        </p:txBody>
      </p:sp>
      <p:sp>
        <p:nvSpPr>
          <p:cNvPr id="103" name="Shape 103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21</a:t>
            </a:fld>
            <a:endParaRPr/>
          </a:p>
        </p:txBody>
      </p:sp>
      <p:grpSp>
        <p:nvGrpSpPr>
          <p:cNvPr id="104" name="Shape 104"/>
          <p:cNvGrpSpPr/>
          <p:nvPr/>
        </p:nvGrpSpPr>
        <p:grpSpPr>
          <a:xfrm>
            <a:off x="8119638" y="225980"/>
            <a:ext cx="539546" cy="879605"/>
            <a:chOff x="6730350" y="2315900"/>
            <a:chExt cx="257700" cy="420100"/>
          </a:xfrm>
        </p:grpSpPr>
        <p:sp>
          <p:nvSpPr>
            <p:cNvPr id="105" name="Shape 105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0" t="0" r="0" b="0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Shape 106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0" t="0" r="0" b="0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Shape 107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0" t="0" r="0" b="0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Shape 108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0" t="0" r="0" b="0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Shape 109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0" t="0" r="0" b="0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455333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ES" dirty="0"/>
              <a:t>Carga de Datos  </a:t>
            </a:r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922000" y="1885951"/>
            <a:ext cx="6866100" cy="236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●"/>
            </a:pPr>
            <a:r>
              <a:rPr lang="es-ES" sz="2000" dirty="0"/>
              <a:t>Grandes bloques de </a:t>
            </a:r>
            <a:r>
              <a:rPr lang="es-ES" sz="2000" dirty="0" err="1"/>
              <a:t>Insert’s</a:t>
            </a:r>
            <a:r>
              <a:rPr lang="es-ES" sz="2000" dirty="0"/>
              <a:t> son muy eficientes</a:t>
            </a:r>
          </a:p>
          <a:p>
            <a: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●"/>
            </a:pPr>
            <a:r>
              <a:rPr lang="es-ES" sz="2000" dirty="0"/>
              <a:t>Inserción Atómica</a:t>
            </a:r>
          </a:p>
          <a:p>
            <a: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●"/>
            </a:pPr>
            <a:r>
              <a:rPr lang="es-ES" sz="2000" dirty="0"/>
              <a:t>Soporta varios formatos: CSV, TSV, JSON, binario nativo</a:t>
            </a:r>
          </a:p>
          <a:p>
            <a: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●"/>
            </a:pPr>
            <a:endParaRPr lang="es-ES" dirty="0"/>
          </a:p>
        </p:txBody>
      </p:sp>
      <p:sp>
        <p:nvSpPr>
          <p:cNvPr id="103" name="Shape 103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22</a:t>
            </a:fld>
            <a:endParaRPr/>
          </a:p>
        </p:txBody>
      </p:sp>
      <p:grpSp>
        <p:nvGrpSpPr>
          <p:cNvPr id="104" name="Shape 104"/>
          <p:cNvGrpSpPr/>
          <p:nvPr/>
        </p:nvGrpSpPr>
        <p:grpSpPr>
          <a:xfrm>
            <a:off x="8119638" y="225980"/>
            <a:ext cx="539546" cy="879605"/>
            <a:chOff x="6730350" y="2315900"/>
            <a:chExt cx="257700" cy="420100"/>
          </a:xfrm>
        </p:grpSpPr>
        <p:sp>
          <p:nvSpPr>
            <p:cNvPr id="105" name="Shape 105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0" t="0" r="0" b="0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Shape 106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0" t="0" r="0" b="0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Shape 107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0" t="0" r="0" b="0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Shape 108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0" t="0" r="0" b="0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Shape 109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0" t="0" r="0" b="0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973500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ES" dirty="0"/>
              <a:t>SQL</a:t>
            </a:r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922000" y="1885951"/>
            <a:ext cx="6866100" cy="236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●"/>
            </a:pPr>
            <a:r>
              <a:rPr lang="es-ES" sz="2000" dirty="0" err="1"/>
              <a:t>Aliasing</a:t>
            </a:r>
            <a:r>
              <a:rPr lang="es-ES" sz="2000" dirty="0"/>
              <a:t> en cualquier </a:t>
            </a:r>
            <a:r>
              <a:rPr lang="es-ES" sz="2000" dirty="0" err="1"/>
              <a:t>expresion</a:t>
            </a:r>
            <a:endParaRPr lang="es-ES" sz="2000" dirty="0"/>
          </a:p>
          <a:p>
            <a: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●"/>
            </a:pPr>
            <a:r>
              <a:rPr lang="es-ES" dirty="0" err="1"/>
              <a:t>Arrays</a:t>
            </a:r>
            <a:r>
              <a:rPr lang="es-ES" dirty="0"/>
              <a:t>, tipos de datos anidados, lamba expresiones, funciones de orden superior, </a:t>
            </a:r>
            <a:r>
              <a:rPr lang="es-ES" dirty="0" err="1"/>
              <a:t>array</a:t>
            </a:r>
            <a:r>
              <a:rPr lang="es-ES" dirty="0"/>
              <a:t> </a:t>
            </a:r>
            <a:r>
              <a:rPr lang="es-ES" dirty="0" err="1"/>
              <a:t>join</a:t>
            </a:r>
            <a:endParaRPr lang="es-ES" dirty="0"/>
          </a:p>
          <a:p>
            <a: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●"/>
            </a:pPr>
            <a:r>
              <a:rPr lang="es-ES" dirty="0"/>
              <a:t>Un montón de “</a:t>
            </a:r>
            <a:r>
              <a:rPr lang="es-ES" dirty="0" err="1"/>
              <a:t>domain</a:t>
            </a:r>
            <a:r>
              <a:rPr lang="es-ES" dirty="0"/>
              <a:t> </a:t>
            </a:r>
            <a:r>
              <a:rPr lang="es-ES" dirty="0" err="1"/>
              <a:t>specific</a:t>
            </a:r>
            <a:r>
              <a:rPr lang="es-ES" dirty="0"/>
              <a:t>”  funciones y </a:t>
            </a:r>
            <a:r>
              <a:rPr lang="es-ES" dirty="0" err="1"/>
              <a:t>aggregaciones</a:t>
            </a:r>
            <a:endParaRPr lang="es-ES" dirty="0"/>
          </a:p>
          <a:p>
            <a: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●"/>
            </a:pPr>
            <a:r>
              <a:rPr lang="es-ES" dirty="0"/>
              <a:t>Diccionarios para soportar variabilidad (la sintaxis no es muy </a:t>
            </a:r>
            <a:r>
              <a:rPr lang="es-ES" dirty="0" err="1"/>
              <a:t>intuitiba</a:t>
            </a:r>
            <a:r>
              <a:rPr lang="es-ES" dirty="0"/>
              <a:t> …)</a:t>
            </a:r>
          </a:p>
        </p:txBody>
      </p:sp>
      <p:sp>
        <p:nvSpPr>
          <p:cNvPr id="103" name="Shape 103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23</a:t>
            </a:fld>
            <a:endParaRPr/>
          </a:p>
        </p:txBody>
      </p:sp>
      <p:grpSp>
        <p:nvGrpSpPr>
          <p:cNvPr id="104" name="Shape 104"/>
          <p:cNvGrpSpPr/>
          <p:nvPr/>
        </p:nvGrpSpPr>
        <p:grpSpPr>
          <a:xfrm>
            <a:off x="8119638" y="225980"/>
            <a:ext cx="539546" cy="879605"/>
            <a:chOff x="6730350" y="2315900"/>
            <a:chExt cx="257700" cy="420100"/>
          </a:xfrm>
        </p:grpSpPr>
        <p:sp>
          <p:nvSpPr>
            <p:cNvPr id="105" name="Shape 105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0" t="0" r="0" b="0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Shape 106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0" t="0" r="0" b="0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Shape 107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0" t="0" r="0" b="0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Shape 108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0" t="0" r="0" b="0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Shape 109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0" t="0" r="0" b="0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42815212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>
            <a:spLocks noGrp="1"/>
          </p:cNvSpPr>
          <p:nvPr>
            <p:ph type="body" idx="1"/>
          </p:nvPr>
        </p:nvSpPr>
        <p:spPr>
          <a:xfrm>
            <a:off x="1017693" y="1749175"/>
            <a:ext cx="3543300" cy="158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600" b="1" dirty="0" err="1"/>
              <a:t>Propietaria</a:t>
            </a:r>
            <a:r>
              <a:rPr lang="en" sz="1600" b="1" dirty="0"/>
              <a:t> </a:t>
            </a:r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endParaRPr sz="1600" b="1" dirty="0"/>
          </a:p>
        </p:txBody>
      </p:sp>
      <p:sp>
        <p:nvSpPr>
          <p:cNvPr id="135" name="Shape 135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4000" dirty="0"/>
              <a:t>Business </a:t>
            </a:r>
            <a:r>
              <a:rPr lang="es-ES" sz="4000" dirty="0" err="1"/>
              <a:t>Intelligence</a:t>
            </a:r>
            <a:endParaRPr sz="4000" dirty="0"/>
          </a:p>
        </p:txBody>
      </p:sp>
      <p:sp>
        <p:nvSpPr>
          <p:cNvPr id="136" name="Shape 136"/>
          <p:cNvSpPr txBox="1">
            <a:spLocks noGrp="1"/>
          </p:cNvSpPr>
          <p:nvPr>
            <p:ph type="body" idx="2"/>
          </p:nvPr>
        </p:nvSpPr>
        <p:spPr>
          <a:xfrm>
            <a:off x="4560993" y="1749175"/>
            <a:ext cx="3543300" cy="158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s-ES" sz="1600" b="1" dirty="0"/>
              <a:t>Open </a:t>
            </a:r>
            <a:r>
              <a:rPr lang="es-ES" sz="1600" b="1" dirty="0" err="1"/>
              <a:t>Source</a:t>
            </a:r>
            <a:endParaRPr sz="1600" b="1" dirty="0"/>
          </a:p>
        </p:txBody>
      </p:sp>
      <p:sp>
        <p:nvSpPr>
          <p:cNvPr id="137" name="Shape 137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24</a:t>
            </a:fld>
            <a:endParaRPr/>
          </a:p>
        </p:txBody>
      </p:sp>
      <p:sp>
        <p:nvSpPr>
          <p:cNvPr id="138" name="Shape 138"/>
          <p:cNvSpPr/>
          <p:nvPr/>
        </p:nvSpPr>
        <p:spPr>
          <a:xfrm>
            <a:off x="8055177" y="292676"/>
            <a:ext cx="796167" cy="796157"/>
          </a:xfrm>
          <a:custGeom>
            <a:avLst/>
            <a:gdLst/>
            <a:ahLst/>
            <a:cxnLst/>
            <a:rect l="0" t="0" r="0" b="0"/>
            <a:pathLst>
              <a:path w="16072" h="16071" extrusionOk="0">
                <a:moveTo>
                  <a:pt x="8036" y="0"/>
                </a:moveTo>
                <a:lnTo>
                  <a:pt x="7938" y="24"/>
                </a:lnTo>
                <a:lnTo>
                  <a:pt x="7792" y="98"/>
                </a:lnTo>
                <a:lnTo>
                  <a:pt x="7328" y="366"/>
                </a:lnTo>
                <a:lnTo>
                  <a:pt x="7059" y="537"/>
                </a:lnTo>
                <a:lnTo>
                  <a:pt x="6766" y="757"/>
                </a:lnTo>
                <a:lnTo>
                  <a:pt x="6448" y="977"/>
                </a:lnTo>
                <a:lnTo>
                  <a:pt x="6155" y="1246"/>
                </a:lnTo>
                <a:lnTo>
                  <a:pt x="5887" y="1514"/>
                </a:lnTo>
                <a:lnTo>
                  <a:pt x="5643" y="1807"/>
                </a:lnTo>
                <a:lnTo>
                  <a:pt x="5447" y="2100"/>
                </a:lnTo>
                <a:lnTo>
                  <a:pt x="5374" y="2247"/>
                </a:lnTo>
                <a:lnTo>
                  <a:pt x="5325" y="2418"/>
                </a:lnTo>
                <a:lnTo>
                  <a:pt x="5276" y="2564"/>
                </a:lnTo>
                <a:lnTo>
                  <a:pt x="5252" y="2711"/>
                </a:lnTo>
                <a:lnTo>
                  <a:pt x="5252" y="2858"/>
                </a:lnTo>
                <a:lnTo>
                  <a:pt x="5276" y="3029"/>
                </a:lnTo>
                <a:lnTo>
                  <a:pt x="5325" y="3175"/>
                </a:lnTo>
                <a:lnTo>
                  <a:pt x="5398" y="3322"/>
                </a:lnTo>
                <a:lnTo>
                  <a:pt x="5496" y="3468"/>
                </a:lnTo>
                <a:lnTo>
                  <a:pt x="5618" y="3615"/>
                </a:lnTo>
                <a:lnTo>
                  <a:pt x="5814" y="3761"/>
                </a:lnTo>
                <a:lnTo>
                  <a:pt x="6009" y="3859"/>
                </a:lnTo>
                <a:lnTo>
                  <a:pt x="6204" y="3957"/>
                </a:lnTo>
                <a:lnTo>
                  <a:pt x="6424" y="4005"/>
                </a:lnTo>
                <a:lnTo>
                  <a:pt x="6644" y="4054"/>
                </a:lnTo>
                <a:lnTo>
                  <a:pt x="6864" y="4152"/>
                </a:lnTo>
                <a:lnTo>
                  <a:pt x="7059" y="4250"/>
                </a:lnTo>
                <a:lnTo>
                  <a:pt x="7254" y="4421"/>
                </a:lnTo>
                <a:lnTo>
                  <a:pt x="7425" y="4616"/>
                </a:lnTo>
                <a:lnTo>
                  <a:pt x="7523" y="4836"/>
                </a:lnTo>
                <a:lnTo>
                  <a:pt x="7596" y="5080"/>
                </a:lnTo>
                <a:lnTo>
                  <a:pt x="7621" y="5373"/>
                </a:lnTo>
                <a:lnTo>
                  <a:pt x="7596" y="5569"/>
                </a:lnTo>
                <a:lnTo>
                  <a:pt x="7572" y="5788"/>
                </a:lnTo>
                <a:lnTo>
                  <a:pt x="7499" y="5984"/>
                </a:lnTo>
                <a:lnTo>
                  <a:pt x="7425" y="6179"/>
                </a:lnTo>
                <a:lnTo>
                  <a:pt x="7328" y="6374"/>
                </a:lnTo>
                <a:lnTo>
                  <a:pt x="7206" y="6570"/>
                </a:lnTo>
                <a:lnTo>
                  <a:pt x="7059" y="6741"/>
                </a:lnTo>
                <a:lnTo>
                  <a:pt x="6913" y="6912"/>
                </a:lnTo>
                <a:lnTo>
                  <a:pt x="6742" y="7058"/>
                </a:lnTo>
                <a:lnTo>
                  <a:pt x="6571" y="7205"/>
                </a:lnTo>
                <a:lnTo>
                  <a:pt x="6400" y="7303"/>
                </a:lnTo>
                <a:lnTo>
                  <a:pt x="6204" y="7425"/>
                </a:lnTo>
                <a:lnTo>
                  <a:pt x="6009" y="7498"/>
                </a:lnTo>
                <a:lnTo>
                  <a:pt x="5789" y="7571"/>
                </a:lnTo>
                <a:lnTo>
                  <a:pt x="5569" y="7596"/>
                </a:lnTo>
                <a:lnTo>
                  <a:pt x="5374" y="7620"/>
                </a:lnTo>
                <a:lnTo>
                  <a:pt x="5105" y="7596"/>
                </a:lnTo>
                <a:lnTo>
                  <a:pt x="4861" y="7522"/>
                </a:lnTo>
                <a:lnTo>
                  <a:pt x="4617" y="7425"/>
                </a:lnTo>
                <a:lnTo>
                  <a:pt x="4421" y="7254"/>
                </a:lnTo>
                <a:lnTo>
                  <a:pt x="4250" y="7058"/>
                </a:lnTo>
                <a:lnTo>
                  <a:pt x="4128" y="6839"/>
                </a:lnTo>
                <a:lnTo>
                  <a:pt x="4055" y="6619"/>
                </a:lnTo>
                <a:lnTo>
                  <a:pt x="3982" y="6399"/>
                </a:lnTo>
                <a:lnTo>
                  <a:pt x="3933" y="6204"/>
                </a:lnTo>
                <a:lnTo>
                  <a:pt x="3860" y="6008"/>
                </a:lnTo>
                <a:lnTo>
                  <a:pt x="3762" y="5813"/>
                </a:lnTo>
                <a:lnTo>
                  <a:pt x="3615" y="5617"/>
                </a:lnTo>
                <a:lnTo>
                  <a:pt x="3469" y="5495"/>
                </a:lnTo>
                <a:lnTo>
                  <a:pt x="3322" y="5398"/>
                </a:lnTo>
                <a:lnTo>
                  <a:pt x="3176" y="5324"/>
                </a:lnTo>
                <a:lnTo>
                  <a:pt x="3029" y="5275"/>
                </a:lnTo>
                <a:lnTo>
                  <a:pt x="2858" y="5251"/>
                </a:lnTo>
                <a:lnTo>
                  <a:pt x="2712" y="5251"/>
                </a:lnTo>
                <a:lnTo>
                  <a:pt x="2565" y="5275"/>
                </a:lnTo>
                <a:lnTo>
                  <a:pt x="2419" y="5324"/>
                </a:lnTo>
                <a:lnTo>
                  <a:pt x="2248" y="5373"/>
                </a:lnTo>
                <a:lnTo>
                  <a:pt x="2101" y="5446"/>
                </a:lnTo>
                <a:lnTo>
                  <a:pt x="1808" y="5642"/>
                </a:lnTo>
                <a:lnTo>
                  <a:pt x="1515" y="5886"/>
                </a:lnTo>
                <a:lnTo>
                  <a:pt x="1246" y="6155"/>
                </a:lnTo>
                <a:lnTo>
                  <a:pt x="978" y="6448"/>
                </a:lnTo>
                <a:lnTo>
                  <a:pt x="758" y="6765"/>
                </a:lnTo>
                <a:lnTo>
                  <a:pt x="538" y="7058"/>
                </a:lnTo>
                <a:lnTo>
                  <a:pt x="367" y="7327"/>
                </a:lnTo>
                <a:lnTo>
                  <a:pt x="99" y="7791"/>
                </a:lnTo>
                <a:lnTo>
                  <a:pt x="25" y="7938"/>
                </a:lnTo>
                <a:lnTo>
                  <a:pt x="1" y="8035"/>
                </a:lnTo>
                <a:lnTo>
                  <a:pt x="25" y="8231"/>
                </a:lnTo>
                <a:lnTo>
                  <a:pt x="74" y="8402"/>
                </a:lnTo>
                <a:lnTo>
                  <a:pt x="172" y="8597"/>
                </a:lnTo>
                <a:lnTo>
                  <a:pt x="294" y="8744"/>
                </a:lnTo>
                <a:lnTo>
                  <a:pt x="587" y="9012"/>
                </a:lnTo>
                <a:lnTo>
                  <a:pt x="880" y="9256"/>
                </a:lnTo>
                <a:lnTo>
                  <a:pt x="1417" y="9696"/>
                </a:lnTo>
                <a:lnTo>
                  <a:pt x="1906" y="10062"/>
                </a:lnTo>
                <a:lnTo>
                  <a:pt x="2101" y="10233"/>
                </a:lnTo>
                <a:lnTo>
                  <a:pt x="2297" y="10404"/>
                </a:lnTo>
                <a:lnTo>
                  <a:pt x="2419" y="10575"/>
                </a:lnTo>
                <a:lnTo>
                  <a:pt x="2541" y="10746"/>
                </a:lnTo>
                <a:lnTo>
                  <a:pt x="2590" y="10917"/>
                </a:lnTo>
                <a:lnTo>
                  <a:pt x="2590" y="11113"/>
                </a:lnTo>
                <a:lnTo>
                  <a:pt x="2541" y="11308"/>
                </a:lnTo>
                <a:lnTo>
                  <a:pt x="2443" y="11528"/>
                </a:lnTo>
                <a:lnTo>
                  <a:pt x="2272" y="11772"/>
                </a:lnTo>
                <a:lnTo>
                  <a:pt x="2004" y="12041"/>
                </a:lnTo>
                <a:lnTo>
                  <a:pt x="1833" y="12212"/>
                </a:lnTo>
                <a:lnTo>
                  <a:pt x="1637" y="12309"/>
                </a:lnTo>
                <a:lnTo>
                  <a:pt x="1417" y="12383"/>
                </a:lnTo>
                <a:lnTo>
                  <a:pt x="1222" y="12431"/>
                </a:lnTo>
                <a:lnTo>
                  <a:pt x="1002" y="12480"/>
                </a:lnTo>
                <a:lnTo>
                  <a:pt x="782" y="12578"/>
                </a:lnTo>
                <a:lnTo>
                  <a:pt x="587" y="12700"/>
                </a:lnTo>
                <a:lnTo>
                  <a:pt x="367" y="12871"/>
                </a:lnTo>
                <a:lnTo>
                  <a:pt x="196" y="13066"/>
                </a:lnTo>
                <a:lnTo>
                  <a:pt x="99" y="13286"/>
                </a:lnTo>
                <a:lnTo>
                  <a:pt x="25" y="13530"/>
                </a:lnTo>
                <a:lnTo>
                  <a:pt x="1" y="13799"/>
                </a:lnTo>
                <a:lnTo>
                  <a:pt x="25" y="14019"/>
                </a:lnTo>
                <a:lnTo>
                  <a:pt x="50" y="14239"/>
                </a:lnTo>
                <a:lnTo>
                  <a:pt x="123" y="14434"/>
                </a:lnTo>
                <a:lnTo>
                  <a:pt x="221" y="14654"/>
                </a:lnTo>
                <a:lnTo>
                  <a:pt x="318" y="14825"/>
                </a:lnTo>
                <a:lnTo>
                  <a:pt x="440" y="15020"/>
                </a:lnTo>
                <a:lnTo>
                  <a:pt x="563" y="15191"/>
                </a:lnTo>
                <a:lnTo>
                  <a:pt x="709" y="15362"/>
                </a:lnTo>
                <a:lnTo>
                  <a:pt x="880" y="15509"/>
                </a:lnTo>
                <a:lnTo>
                  <a:pt x="1051" y="15631"/>
                </a:lnTo>
                <a:lnTo>
                  <a:pt x="1246" y="15753"/>
                </a:lnTo>
                <a:lnTo>
                  <a:pt x="1442" y="15875"/>
                </a:lnTo>
                <a:lnTo>
                  <a:pt x="1637" y="15948"/>
                </a:lnTo>
                <a:lnTo>
                  <a:pt x="1857" y="16022"/>
                </a:lnTo>
                <a:lnTo>
                  <a:pt x="2052" y="16046"/>
                </a:lnTo>
                <a:lnTo>
                  <a:pt x="2272" y="16070"/>
                </a:lnTo>
                <a:lnTo>
                  <a:pt x="2541" y="16046"/>
                </a:lnTo>
                <a:lnTo>
                  <a:pt x="2785" y="15973"/>
                </a:lnTo>
                <a:lnTo>
                  <a:pt x="3005" y="15875"/>
                </a:lnTo>
                <a:lnTo>
                  <a:pt x="3200" y="15704"/>
                </a:lnTo>
                <a:lnTo>
                  <a:pt x="3371" y="15509"/>
                </a:lnTo>
                <a:lnTo>
                  <a:pt x="3493" y="15289"/>
                </a:lnTo>
                <a:lnTo>
                  <a:pt x="3567" y="15094"/>
                </a:lnTo>
                <a:lnTo>
                  <a:pt x="3615" y="14874"/>
                </a:lnTo>
                <a:lnTo>
                  <a:pt x="3689" y="14654"/>
                </a:lnTo>
                <a:lnTo>
                  <a:pt x="3762" y="14459"/>
                </a:lnTo>
                <a:lnTo>
                  <a:pt x="3860" y="14239"/>
                </a:lnTo>
                <a:lnTo>
                  <a:pt x="4031" y="14068"/>
                </a:lnTo>
                <a:lnTo>
                  <a:pt x="4299" y="13824"/>
                </a:lnTo>
                <a:lnTo>
                  <a:pt x="4544" y="13628"/>
                </a:lnTo>
                <a:lnTo>
                  <a:pt x="4763" y="13530"/>
                </a:lnTo>
                <a:lnTo>
                  <a:pt x="4959" y="13482"/>
                </a:lnTo>
                <a:lnTo>
                  <a:pt x="5154" y="13482"/>
                </a:lnTo>
                <a:lnTo>
                  <a:pt x="5325" y="13530"/>
                </a:lnTo>
                <a:lnTo>
                  <a:pt x="5496" y="13653"/>
                </a:lnTo>
                <a:lnTo>
                  <a:pt x="5667" y="13775"/>
                </a:lnTo>
                <a:lnTo>
                  <a:pt x="5838" y="13970"/>
                </a:lnTo>
                <a:lnTo>
                  <a:pt x="6009" y="14165"/>
                </a:lnTo>
                <a:lnTo>
                  <a:pt x="6375" y="14654"/>
                </a:lnTo>
                <a:lnTo>
                  <a:pt x="6815" y="15191"/>
                </a:lnTo>
                <a:lnTo>
                  <a:pt x="7059" y="15484"/>
                </a:lnTo>
                <a:lnTo>
                  <a:pt x="7328" y="15777"/>
                </a:lnTo>
                <a:lnTo>
                  <a:pt x="7474" y="15899"/>
                </a:lnTo>
                <a:lnTo>
                  <a:pt x="7670" y="15997"/>
                </a:lnTo>
                <a:lnTo>
                  <a:pt x="7841" y="16046"/>
                </a:lnTo>
                <a:lnTo>
                  <a:pt x="8036" y="16070"/>
                </a:lnTo>
                <a:lnTo>
                  <a:pt x="8134" y="16046"/>
                </a:lnTo>
                <a:lnTo>
                  <a:pt x="8280" y="15973"/>
                </a:lnTo>
                <a:lnTo>
                  <a:pt x="8744" y="15704"/>
                </a:lnTo>
                <a:lnTo>
                  <a:pt x="9013" y="15533"/>
                </a:lnTo>
                <a:lnTo>
                  <a:pt x="9306" y="15313"/>
                </a:lnTo>
                <a:lnTo>
                  <a:pt x="9623" y="15094"/>
                </a:lnTo>
                <a:lnTo>
                  <a:pt x="9917" y="14825"/>
                </a:lnTo>
                <a:lnTo>
                  <a:pt x="10185" y="14556"/>
                </a:lnTo>
                <a:lnTo>
                  <a:pt x="10429" y="14263"/>
                </a:lnTo>
                <a:lnTo>
                  <a:pt x="10625" y="13970"/>
                </a:lnTo>
                <a:lnTo>
                  <a:pt x="10698" y="13824"/>
                </a:lnTo>
                <a:lnTo>
                  <a:pt x="10747" y="13653"/>
                </a:lnTo>
                <a:lnTo>
                  <a:pt x="10796" y="13506"/>
                </a:lnTo>
                <a:lnTo>
                  <a:pt x="10820" y="13359"/>
                </a:lnTo>
                <a:lnTo>
                  <a:pt x="10820" y="13213"/>
                </a:lnTo>
                <a:lnTo>
                  <a:pt x="10796" y="13042"/>
                </a:lnTo>
                <a:lnTo>
                  <a:pt x="10747" y="12895"/>
                </a:lnTo>
                <a:lnTo>
                  <a:pt x="10674" y="12749"/>
                </a:lnTo>
                <a:lnTo>
                  <a:pt x="10576" y="12602"/>
                </a:lnTo>
                <a:lnTo>
                  <a:pt x="10454" y="12456"/>
                </a:lnTo>
                <a:lnTo>
                  <a:pt x="10258" y="12309"/>
                </a:lnTo>
                <a:lnTo>
                  <a:pt x="10063" y="12212"/>
                </a:lnTo>
                <a:lnTo>
                  <a:pt x="9868" y="12138"/>
                </a:lnTo>
                <a:lnTo>
                  <a:pt x="9648" y="12065"/>
                </a:lnTo>
                <a:lnTo>
                  <a:pt x="9428" y="12016"/>
                </a:lnTo>
                <a:lnTo>
                  <a:pt x="9208" y="11919"/>
                </a:lnTo>
                <a:lnTo>
                  <a:pt x="9013" y="11821"/>
                </a:lnTo>
                <a:lnTo>
                  <a:pt x="8818" y="11650"/>
                </a:lnTo>
                <a:lnTo>
                  <a:pt x="8647" y="11454"/>
                </a:lnTo>
                <a:lnTo>
                  <a:pt x="8549" y="11235"/>
                </a:lnTo>
                <a:lnTo>
                  <a:pt x="8476" y="10990"/>
                </a:lnTo>
                <a:lnTo>
                  <a:pt x="8451" y="10697"/>
                </a:lnTo>
                <a:lnTo>
                  <a:pt x="8476" y="10502"/>
                </a:lnTo>
                <a:lnTo>
                  <a:pt x="8500" y="10282"/>
                </a:lnTo>
                <a:lnTo>
                  <a:pt x="8573" y="10087"/>
                </a:lnTo>
                <a:lnTo>
                  <a:pt x="8647" y="9891"/>
                </a:lnTo>
                <a:lnTo>
                  <a:pt x="8744" y="9696"/>
                </a:lnTo>
                <a:lnTo>
                  <a:pt x="8866" y="9501"/>
                </a:lnTo>
                <a:lnTo>
                  <a:pt x="9013" y="9330"/>
                </a:lnTo>
                <a:lnTo>
                  <a:pt x="9159" y="9159"/>
                </a:lnTo>
                <a:lnTo>
                  <a:pt x="9330" y="9012"/>
                </a:lnTo>
                <a:lnTo>
                  <a:pt x="9501" y="8890"/>
                </a:lnTo>
                <a:lnTo>
                  <a:pt x="9672" y="8768"/>
                </a:lnTo>
                <a:lnTo>
                  <a:pt x="9868" y="8646"/>
                </a:lnTo>
                <a:lnTo>
                  <a:pt x="10063" y="8573"/>
                </a:lnTo>
                <a:lnTo>
                  <a:pt x="10283" y="8499"/>
                </a:lnTo>
                <a:lnTo>
                  <a:pt x="10503" y="8475"/>
                </a:lnTo>
                <a:lnTo>
                  <a:pt x="10698" y="8450"/>
                </a:lnTo>
                <a:lnTo>
                  <a:pt x="10967" y="8475"/>
                </a:lnTo>
                <a:lnTo>
                  <a:pt x="11211" y="8548"/>
                </a:lnTo>
                <a:lnTo>
                  <a:pt x="11455" y="8646"/>
                </a:lnTo>
                <a:lnTo>
                  <a:pt x="11651" y="8817"/>
                </a:lnTo>
                <a:lnTo>
                  <a:pt x="11822" y="9012"/>
                </a:lnTo>
                <a:lnTo>
                  <a:pt x="11944" y="9232"/>
                </a:lnTo>
                <a:lnTo>
                  <a:pt x="12017" y="9452"/>
                </a:lnTo>
                <a:lnTo>
                  <a:pt x="12090" y="9672"/>
                </a:lnTo>
                <a:lnTo>
                  <a:pt x="12139" y="9867"/>
                </a:lnTo>
                <a:lnTo>
                  <a:pt x="12212" y="10062"/>
                </a:lnTo>
                <a:lnTo>
                  <a:pt x="12310" y="10258"/>
                </a:lnTo>
                <a:lnTo>
                  <a:pt x="12457" y="10453"/>
                </a:lnTo>
                <a:lnTo>
                  <a:pt x="12603" y="10575"/>
                </a:lnTo>
                <a:lnTo>
                  <a:pt x="12750" y="10673"/>
                </a:lnTo>
                <a:lnTo>
                  <a:pt x="12896" y="10746"/>
                </a:lnTo>
                <a:lnTo>
                  <a:pt x="13043" y="10795"/>
                </a:lnTo>
                <a:lnTo>
                  <a:pt x="13214" y="10819"/>
                </a:lnTo>
                <a:lnTo>
                  <a:pt x="13360" y="10819"/>
                </a:lnTo>
                <a:lnTo>
                  <a:pt x="13507" y="10795"/>
                </a:lnTo>
                <a:lnTo>
                  <a:pt x="13653" y="10746"/>
                </a:lnTo>
                <a:lnTo>
                  <a:pt x="13824" y="10697"/>
                </a:lnTo>
                <a:lnTo>
                  <a:pt x="13971" y="10624"/>
                </a:lnTo>
                <a:lnTo>
                  <a:pt x="14264" y="10429"/>
                </a:lnTo>
                <a:lnTo>
                  <a:pt x="14557" y="10184"/>
                </a:lnTo>
                <a:lnTo>
                  <a:pt x="14826" y="9916"/>
                </a:lnTo>
                <a:lnTo>
                  <a:pt x="15094" y="9623"/>
                </a:lnTo>
                <a:lnTo>
                  <a:pt x="15314" y="9305"/>
                </a:lnTo>
                <a:lnTo>
                  <a:pt x="15534" y="9012"/>
                </a:lnTo>
                <a:lnTo>
                  <a:pt x="15705" y="8744"/>
                </a:lnTo>
                <a:lnTo>
                  <a:pt x="15973" y="8279"/>
                </a:lnTo>
                <a:lnTo>
                  <a:pt x="16047" y="8133"/>
                </a:lnTo>
                <a:lnTo>
                  <a:pt x="16071" y="8035"/>
                </a:lnTo>
                <a:lnTo>
                  <a:pt x="16047" y="7840"/>
                </a:lnTo>
                <a:lnTo>
                  <a:pt x="15998" y="7669"/>
                </a:lnTo>
                <a:lnTo>
                  <a:pt x="15900" y="7474"/>
                </a:lnTo>
                <a:lnTo>
                  <a:pt x="15778" y="7327"/>
                </a:lnTo>
                <a:lnTo>
                  <a:pt x="15485" y="7058"/>
                </a:lnTo>
                <a:lnTo>
                  <a:pt x="15192" y="6814"/>
                </a:lnTo>
                <a:lnTo>
                  <a:pt x="14655" y="6374"/>
                </a:lnTo>
                <a:lnTo>
                  <a:pt x="14166" y="6008"/>
                </a:lnTo>
                <a:lnTo>
                  <a:pt x="13971" y="5837"/>
                </a:lnTo>
                <a:lnTo>
                  <a:pt x="13775" y="5666"/>
                </a:lnTo>
                <a:lnTo>
                  <a:pt x="13653" y="5495"/>
                </a:lnTo>
                <a:lnTo>
                  <a:pt x="13531" y="5324"/>
                </a:lnTo>
                <a:lnTo>
                  <a:pt x="13482" y="5153"/>
                </a:lnTo>
                <a:lnTo>
                  <a:pt x="13482" y="4958"/>
                </a:lnTo>
                <a:lnTo>
                  <a:pt x="13531" y="4763"/>
                </a:lnTo>
                <a:lnTo>
                  <a:pt x="13629" y="4543"/>
                </a:lnTo>
                <a:lnTo>
                  <a:pt x="13800" y="4299"/>
                </a:lnTo>
                <a:lnTo>
                  <a:pt x="14068" y="4030"/>
                </a:lnTo>
                <a:lnTo>
                  <a:pt x="14239" y="3859"/>
                </a:lnTo>
                <a:lnTo>
                  <a:pt x="14435" y="3761"/>
                </a:lnTo>
                <a:lnTo>
                  <a:pt x="14655" y="3688"/>
                </a:lnTo>
                <a:lnTo>
                  <a:pt x="14850" y="3639"/>
                </a:lnTo>
                <a:lnTo>
                  <a:pt x="15070" y="3590"/>
                </a:lnTo>
                <a:lnTo>
                  <a:pt x="15290" y="3493"/>
                </a:lnTo>
                <a:lnTo>
                  <a:pt x="15485" y="3370"/>
                </a:lnTo>
                <a:lnTo>
                  <a:pt x="15705" y="3199"/>
                </a:lnTo>
                <a:lnTo>
                  <a:pt x="15876" y="3004"/>
                </a:lnTo>
                <a:lnTo>
                  <a:pt x="15973" y="2784"/>
                </a:lnTo>
                <a:lnTo>
                  <a:pt x="16047" y="2540"/>
                </a:lnTo>
                <a:lnTo>
                  <a:pt x="16071" y="2271"/>
                </a:lnTo>
                <a:lnTo>
                  <a:pt x="16047" y="2052"/>
                </a:lnTo>
                <a:lnTo>
                  <a:pt x="16022" y="1832"/>
                </a:lnTo>
                <a:lnTo>
                  <a:pt x="15949" y="1636"/>
                </a:lnTo>
                <a:lnTo>
                  <a:pt x="15851" y="1417"/>
                </a:lnTo>
                <a:lnTo>
                  <a:pt x="15754" y="1246"/>
                </a:lnTo>
                <a:lnTo>
                  <a:pt x="15632" y="1050"/>
                </a:lnTo>
                <a:lnTo>
                  <a:pt x="15509" y="879"/>
                </a:lnTo>
                <a:lnTo>
                  <a:pt x="15363" y="708"/>
                </a:lnTo>
                <a:lnTo>
                  <a:pt x="15192" y="562"/>
                </a:lnTo>
                <a:lnTo>
                  <a:pt x="15021" y="440"/>
                </a:lnTo>
                <a:lnTo>
                  <a:pt x="14826" y="318"/>
                </a:lnTo>
                <a:lnTo>
                  <a:pt x="14630" y="195"/>
                </a:lnTo>
                <a:lnTo>
                  <a:pt x="14435" y="122"/>
                </a:lnTo>
                <a:lnTo>
                  <a:pt x="14215" y="49"/>
                </a:lnTo>
                <a:lnTo>
                  <a:pt x="14020" y="24"/>
                </a:lnTo>
                <a:lnTo>
                  <a:pt x="13800" y="0"/>
                </a:lnTo>
                <a:lnTo>
                  <a:pt x="13531" y="24"/>
                </a:lnTo>
                <a:lnTo>
                  <a:pt x="13287" y="98"/>
                </a:lnTo>
                <a:lnTo>
                  <a:pt x="13067" y="195"/>
                </a:lnTo>
                <a:lnTo>
                  <a:pt x="12872" y="366"/>
                </a:lnTo>
                <a:lnTo>
                  <a:pt x="12701" y="562"/>
                </a:lnTo>
                <a:lnTo>
                  <a:pt x="12579" y="782"/>
                </a:lnTo>
                <a:lnTo>
                  <a:pt x="12505" y="977"/>
                </a:lnTo>
                <a:lnTo>
                  <a:pt x="12457" y="1197"/>
                </a:lnTo>
                <a:lnTo>
                  <a:pt x="12383" y="1417"/>
                </a:lnTo>
                <a:lnTo>
                  <a:pt x="12310" y="1612"/>
                </a:lnTo>
                <a:lnTo>
                  <a:pt x="12212" y="1832"/>
                </a:lnTo>
                <a:lnTo>
                  <a:pt x="12041" y="2003"/>
                </a:lnTo>
                <a:lnTo>
                  <a:pt x="11773" y="2271"/>
                </a:lnTo>
                <a:lnTo>
                  <a:pt x="11528" y="2442"/>
                </a:lnTo>
                <a:lnTo>
                  <a:pt x="11309" y="2540"/>
                </a:lnTo>
                <a:lnTo>
                  <a:pt x="11113" y="2589"/>
                </a:lnTo>
                <a:lnTo>
                  <a:pt x="10918" y="2589"/>
                </a:lnTo>
                <a:lnTo>
                  <a:pt x="10747" y="2540"/>
                </a:lnTo>
                <a:lnTo>
                  <a:pt x="10576" y="2418"/>
                </a:lnTo>
                <a:lnTo>
                  <a:pt x="10405" y="2296"/>
                </a:lnTo>
                <a:lnTo>
                  <a:pt x="10234" y="2100"/>
                </a:lnTo>
                <a:lnTo>
                  <a:pt x="10063" y="1905"/>
                </a:lnTo>
                <a:lnTo>
                  <a:pt x="9697" y="1417"/>
                </a:lnTo>
                <a:lnTo>
                  <a:pt x="9257" y="879"/>
                </a:lnTo>
                <a:lnTo>
                  <a:pt x="9013" y="586"/>
                </a:lnTo>
                <a:lnTo>
                  <a:pt x="8744" y="293"/>
                </a:lnTo>
                <a:lnTo>
                  <a:pt x="8598" y="171"/>
                </a:lnTo>
                <a:lnTo>
                  <a:pt x="8402" y="73"/>
                </a:lnTo>
                <a:lnTo>
                  <a:pt x="8231" y="24"/>
                </a:lnTo>
                <a:lnTo>
                  <a:pt x="8036" y="0"/>
                </a:lnTo>
                <a:close/>
              </a:path>
            </a:pathLst>
          </a:cu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D6AB64-79D5-8B4F-AEAA-64484A7F18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472" y="2782855"/>
            <a:ext cx="2596080" cy="12259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B0509A7-245D-8D43-AC57-5D130F6085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5474" y="2286610"/>
            <a:ext cx="2009425" cy="104716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E17B5C4-A0AD-F54D-B74E-B24B5EE8F3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2578" y="3366033"/>
            <a:ext cx="2915216" cy="1285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565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Shape 301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25</a:t>
            </a:fld>
            <a:endParaRPr/>
          </a:p>
        </p:txBody>
      </p:sp>
      <p:pic>
        <p:nvPicPr>
          <p:cNvPr id="302" name="Shape 302" title="Chart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89163" y="889600"/>
            <a:ext cx="4970925" cy="42539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3" name="Shape 303"/>
          <p:cNvGrpSpPr/>
          <p:nvPr/>
        </p:nvGrpSpPr>
        <p:grpSpPr>
          <a:xfrm>
            <a:off x="8089130" y="310376"/>
            <a:ext cx="728350" cy="760421"/>
            <a:chOff x="3294650" y="3652450"/>
            <a:chExt cx="388350" cy="405450"/>
          </a:xfrm>
        </p:grpSpPr>
        <p:sp>
          <p:nvSpPr>
            <p:cNvPr id="304" name="Shape 304"/>
            <p:cNvSpPr/>
            <p:nvPr/>
          </p:nvSpPr>
          <p:spPr>
            <a:xfrm>
              <a:off x="3294650" y="3681775"/>
              <a:ext cx="376150" cy="376125"/>
            </a:xfrm>
            <a:custGeom>
              <a:avLst/>
              <a:gdLst/>
              <a:ahLst/>
              <a:cxnLst/>
              <a:rect l="0" t="0" r="0" b="0"/>
              <a:pathLst>
                <a:path w="15046" h="15045" extrusionOk="0">
                  <a:moveTo>
                    <a:pt x="7132" y="0"/>
                  </a:moveTo>
                  <a:lnTo>
                    <a:pt x="6766" y="49"/>
                  </a:lnTo>
                  <a:lnTo>
                    <a:pt x="6375" y="98"/>
                  </a:lnTo>
                  <a:lnTo>
                    <a:pt x="6009" y="147"/>
                  </a:lnTo>
                  <a:lnTo>
                    <a:pt x="5642" y="244"/>
                  </a:lnTo>
                  <a:lnTo>
                    <a:pt x="5276" y="342"/>
                  </a:lnTo>
                  <a:lnTo>
                    <a:pt x="4934" y="464"/>
                  </a:lnTo>
                  <a:lnTo>
                    <a:pt x="4592" y="586"/>
                  </a:lnTo>
                  <a:lnTo>
                    <a:pt x="4250" y="733"/>
                  </a:lnTo>
                  <a:lnTo>
                    <a:pt x="3933" y="904"/>
                  </a:lnTo>
                  <a:lnTo>
                    <a:pt x="3615" y="1099"/>
                  </a:lnTo>
                  <a:lnTo>
                    <a:pt x="3322" y="1295"/>
                  </a:lnTo>
                  <a:lnTo>
                    <a:pt x="3029" y="1490"/>
                  </a:lnTo>
                  <a:lnTo>
                    <a:pt x="2736" y="1710"/>
                  </a:lnTo>
                  <a:lnTo>
                    <a:pt x="2467" y="1954"/>
                  </a:lnTo>
                  <a:lnTo>
                    <a:pt x="2199" y="2198"/>
                  </a:lnTo>
                  <a:lnTo>
                    <a:pt x="1954" y="2467"/>
                  </a:lnTo>
                  <a:lnTo>
                    <a:pt x="1710" y="2736"/>
                  </a:lnTo>
                  <a:lnTo>
                    <a:pt x="1490" y="3029"/>
                  </a:lnTo>
                  <a:lnTo>
                    <a:pt x="1295" y="3322"/>
                  </a:lnTo>
                  <a:lnTo>
                    <a:pt x="1100" y="3615"/>
                  </a:lnTo>
                  <a:lnTo>
                    <a:pt x="904" y="3932"/>
                  </a:lnTo>
                  <a:lnTo>
                    <a:pt x="733" y="4250"/>
                  </a:lnTo>
                  <a:lnTo>
                    <a:pt x="587" y="4592"/>
                  </a:lnTo>
                  <a:lnTo>
                    <a:pt x="465" y="4934"/>
                  </a:lnTo>
                  <a:lnTo>
                    <a:pt x="342" y="5276"/>
                  </a:lnTo>
                  <a:lnTo>
                    <a:pt x="245" y="5642"/>
                  </a:lnTo>
                  <a:lnTo>
                    <a:pt x="147" y="6008"/>
                  </a:lnTo>
                  <a:lnTo>
                    <a:pt x="98" y="6375"/>
                  </a:lnTo>
                  <a:lnTo>
                    <a:pt x="49" y="6765"/>
                  </a:lnTo>
                  <a:lnTo>
                    <a:pt x="0" y="7132"/>
                  </a:lnTo>
                  <a:lnTo>
                    <a:pt x="0" y="7522"/>
                  </a:lnTo>
                  <a:lnTo>
                    <a:pt x="0" y="7913"/>
                  </a:lnTo>
                  <a:lnTo>
                    <a:pt x="49" y="8280"/>
                  </a:lnTo>
                  <a:lnTo>
                    <a:pt x="98" y="8670"/>
                  </a:lnTo>
                  <a:lnTo>
                    <a:pt x="147" y="9037"/>
                  </a:lnTo>
                  <a:lnTo>
                    <a:pt x="245" y="9403"/>
                  </a:lnTo>
                  <a:lnTo>
                    <a:pt x="342" y="9769"/>
                  </a:lnTo>
                  <a:lnTo>
                    <a:pt x="465" y="10111"/>
                  </a:lnTo>
                  <a:lnTo>
                    <a:pt x="587" y="10453"/>
                  </a:lnTo>
                  <a:lnTo>
                    <a:pt x="733" y="10795"/>
                  </a:lnTo>
                  <a:lnTo>
                    <a:pt x="904" y="11113"/>
                  </a:lnTo>
                  <a:lnTo>
                    <a:pt x="1100" y="11430"/>
                  </a:lnTo>
                  <a:lnTo>
                    <a:pt x="1295" y="11723"/>
                  </a:lnTo>
                  <a:lnTo>
                    <a:pt x="1490" y="12016"/>
                  </a:lnTo>
                  <a:lnTo>
                    <a:pt x="1710" y="12309"/>
                  </a:lnTo>
                  <a:lnTo>
                    <a:pt x="1954" y="12578"/>
                  </a:lnTo>
                  <a:lnTo>
                    <a:pt x="2199" y="12847"/>
                  </a:lnTo>
                  <a:lnTo>
                    <a:pt x="2467" y="13091"/>
                  </a:lnTo>
                  <a:lnTo>
                    <a:pt x="2736" y="13335"/>
                  </a:lnTo>
                  <a:lnTo>
                    <a:pt x="3029" y="13555"/>
                  </a:lnTo>
                  <a:lnTo>
                    <a:pt x="3322" y="13750"/>
                  </a:lnTo>
                  <a:lnTo>
                    <a:pt x="3615" y="13946"/>
                  </a:lnTo>
                  <a:lnTo>
                    <a:pt x="3933" y="14141"/>
                  </a:lnTo>
                  <a:lnTo>
                    <a:pt x="4250" y="14312"/>
                  </a:lnTo>
                  <a:lnTo>
                    <a:pt x="4592" y="14459"/>
                  </a:lnTo>
                  <a:lnTo>
                    <a:pt x="4934" y="14581"/>
                  </a:lnTo>
                  <a:lnTo>
                    <a:pt x="5276" y="14703"/>
                  </a:lnTo>
                  <a:lnTo>
                    <a:pt x="5642" y="14801"/>
                  </a:lnTo>
                  <a:lnTo>
                    <a:pt x="6009" y="14898"/>
                  </a:lnTo>
                  <a:lnTo>
                    <a:pt x="6375" y="14947"/>
                  </a:lnTo>
                  <a:lnTo>
                    <a:pt x="6766" y="14996"/>
                  </a:lnTo>
                  <a:lnTo>
                    <a:pt x="7132" y="15045"/>
                  </a:lnTo>
                  <a:lnTo>
                    <a:pt x="7914" y="15045"/>
                  </a:lnTo>
                  <a:lnTo>
                    <a:pt x="8280" y="14996"/>
                  </a:lnTo>
                  <a:lnTo>
                    <a:pt x="8671" y="14947"/>
                  </a:lnTo>
                  <a:lnTo>
                    <a:pt x="9037" y="14898"/>
                  </a:lnTo>
                  <a:lnTo>
                    <a:pt x="9403" y="14801"/>
                  </a:lnTo>
                  <a:lnTo>
                    <a:pt x="9770" y="14703"/>
                  </a:lnTo>
                  <a:lnTo>
                    <a:pt x="10112" y="14581"/>
                  </a:lnTo>
                  <a:lnTo>
                    <a:pt x="10454" y="14459"/>
                  </a:lnTo>
                  <a:lnTo>
                    <a:pt x="10795" y="14312"/>
                  </a:lnTo>
                  <a:lnTo>
                    <a:pt x="11113" y="14141"/>
                  </a:lnTo>
                  <a:lnTo>
                    <a:pt x="11430" y="13946"/>
                  </a:lnTo>
                  <a:lnTo>
                    <a:pt x="11724" y="13750"/>
                  </a:lnTo>
                  <a:lnTo>
                    <a:pt x="12017" y="13555"/>
                  </a:lnTo>
                  <a:lnTo>
                    <a:pt x="12310" y="13335"/>
                  </a:lnTo>
                  <a:lnTo>
                    <a:pt x="12578" y="13091"/>
                  </a:lnTo>
                  <a:lnTo>
                    <a:pt x="12847" y="12847"/>
                  </a:lnTo>
                  <a:lnTo>
                    <a:pt x="13091" y="12578"/>
                  </a:lnTo>
                  <a:lnTo>
                    <a:pt x="13335" y="12309"/>
                  </a:lnTo>
                  <a:lnTo>
                    <a:pt x="13555" y="12016"/>
                  </a:lnTo>
                  <a:lnTo>
                    <a:pt x="13751" y="11723"/>
                  </a:lnTo>
                  <a:lnTo>
                    <a:pt x="13946" y="11430"/>
                  </a:lnTo>
                  <a:lnTo>
                    <a:pt x="14141" y="11113"/>
                  </a:lnTo>
                  <a:lnTo>
                    <a:pt x="14312" y="10795"/>
                  </a:lnTo>
                  <a:lnTo>
                    <a:pt x="14459" y="10453"/>
                  </a:lnTo>
                  <a:lnTo>
                    <a:pt x="14581" y="10111"/>
                  </a:lnTo>
                  <a:lnTo>
                    <a:pt x="14703" y="9769"/>
                  </a:lnTo>
                  <a:lnTo>
                    <a:pt x="14801" y="9403"/>
                  </a:lnTo>
                  <a:lnTo>
                    <a:pt x="14899" y="9037"/>
                  </a:lnTo>
                  <a:lnTo>
                    <a:pt x="14947" y="8670"/>
                  </a:lnTo>
                  <a:lnTo>
                    <a:pt x="14996" y="8280"/>
                  </a:lnTo>
                  <a:lnTo>
                    <a:pt x="15045" y="7913"/>
                  </a:lnTo>
                  <a:lnTo>
                    <a:pt x="15045" y="7522"/>
                  </a:lnTo>
                  <a:lnTo>
                    <a:pt x="7523" y="7522"/>
                  </a:lnTo>
                  <a:lnTo>
                    <a:pt x="7523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Shape 305"/>
            <p:cNvSpPr/>
            <p:nvPr/>
          </p:nvSpPr>
          <p:spPr>
            <a:xfrm>
              <a:off x="3494925" y="3760525"/>
              <a:ext cx="188075" cy="97100"/>
            </a:xfrm>
            <a:custGeom>
              <a:avLst/>
              <a:gdLst/>
              <a:ahLst/>
              <a:cxnLst/>
              <a:rect l="0" t="0" r="0" b="0"/>
              <a:pathLst>
                <a:path w="7523" h="3884" extrusionOk="0">
                  <a:moveTo>
                    <a:pt x="2491" y="2956"/>
                  </a:moveTo>
                  <a:lnTo>
                    <a:pt x="2491" y="3396"/>
                  </a:lnTo>
                  <a:lnTo>
                    <a:pt x="1759" y="3396"/>
                  </a:lnTo>
                  <a:lnTo>
                    <a:pt x="2491" y="2956"/>
                  </a:lnTo>
                  <a:close/>
                  <a:moveTo>
                    <a:pt x="3346" y="2443"/>
                  </a:moveTo>
                  <a:lnTo>
                    <a:pt x="3346" y="3396"/>
                  </a:lnTo>
                  <a:lnTo>
                    <a:pt x="2980" y="3396"/>
                  </a:lnTo>
                  <a:lnTo>
                    <a:pt x="2980" y="2663"/>
                  </a:lnTo>
                  <a:lnTo>
                    <a:pt x="3346" y="2443"/>
                  </a:lnTo>
                  <a:close/>
                  <a:moveTo>
                    <a:pt x="4201" y="1930"/>
                  </a:moveTo>
                  <a:lnTo>
                    <a:pt x="4201" y="3396"/>
                  </a:lnTo>
                  <a:lnTo>
                    <a:pt x="3835" y="3396"/>
                  </a:lnTo>
                  <a:lnTo>
                    <a:pt x="3835" y="2150"/>
                  </a:lnTo>
                  <a:lnTo>
                    <a:pt x="3835" y="2150"/>
                  </a:lnTo>
                  <a:lnTo>
                    <a:pt x="4201" y="1930"/>
                  </a:lnTo>
                  <a:close/>
                  <a:moveTo>
                    <a:pt x="5056" y="1393"/>
                  </a:moveTo>
                  <a:lnTo>
                    <a:pt x="5056" y="3396"/>
                  </a:lnTo>
                  <a:lnTo>
                    <a:pt x="4689" y="3396"/>
                  </a:lnTo>
                  <a:lnTo>
                    <a:pt x="4689" y="1637"/>
                  </a:lnTo>
                  <a:lnTo>
                    <a:pt x="5056" y="1393"/>
                  </a:lnTo>
                  <a:close/>
                  <a:moveTo>
                    <a:pt x="5911" y="885"/>
                  </a:moveTo>
                  <a:lnTo>
                    <a:pt x="5911" y="3396"/>
                  </a:lnTo>
                  <a:lnTo>
                    <a:pt x="5544" y="3396"/>
                  </a:lnTo>
                  <a:lnTo>
                    <a:pt x="5544" y="1100"/>
                  </a:lnTo>
                  <a:lnTo>
                    <a:pt x="5911" y="885"/>
                  </a:lnTo>
                  <a:close/>
                  <a:moveTo>
                    <a:pt x="6399" y="978"/>
                  </a:moveTo>
                  <a:lnTo>
                    <a:pt x="6619" y="1539"/>
                  </a:lnTo>
                  <a:lnTo>
                    <a:pt x="6790" y="2031"/>
                  </a:lnTo>
                  <a:lnTo>
                    <a:pt x="6790" y="3396"/>
                  </a:lnTo>
                  <a:lnTo>
                    <a:pt x="6399" y="3396"/>
                  </a:lnTo>
                  <a:lnTo>
                    <a:pt x="6399" y="978"/>
                  </a:lnTo>
                  <a:close/>
                  <a:moveTo>
                    <a:pt x="6448" y="1"/>
                  </a:moveTo>
                  <a:lnTo>
                    <a:pt x="0" y="3884"/>
                  </a:lnTo>
                  <a:lnTo>
                    <a:pt x="7523" y="3884"/>
                  </a:lnTo>
                  <a:lnTo>
                    <a:pt x="7498" y="3347"/>
                  </a:lnTo>
                  <a:lnTo>
                    <a:pt x="7449" y="2834"/>
                  </a:lnTo>
                  <a:lnTo>
                    <a:pt x="7352" y="2321"/>
                  </a:lnTo>
                  <a:lnTo>
                    <a:pt x="7229" y="1832"/>
                  </a:lnTo>
                  <a:lnTo>
                    <a:pt x="7083" y="1344"/>
                  </a:lnTo>
                  <a:lnTo>
                    <a:pt x="6912" y="880"/>
                  </a:lnTo>
                  <a:lnTo>
                    <a:pt x="6692" y="440"/>
                  </a:lnTo>
                  <a:lnTo>
                    <a:pt x="6448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Shape 306"/>
            <p:cNvSpPr/>
            <p:nvPr/>
          </p:nvSpPr>
          <p:spPr>
            <a:xfrm>
              <a:off x="3494925" y="3652450"/>
              <a:ext cx="161200" cy="188100"/>
            </a:xfrm>
            <a:custGeom>
              <a:avLst/>
              <a:gdLst/>
              <a:ahLst/>
              <a:cxnLst/>
              <a:rect l="0" t="0" r="0" b="0"/>
              <a:pathLst>
                <a:path w="6448" h="7524" extrusionOk="0">
                  <a:moveTo>
                    <a:pt x="489" y="514"/>
                  </a:moveTo>
                  <a:lnTo>
                    <a:pt x="879" y="538"/>
                  </a:lnTo>
                  <a:lnTo>
                    <a:pt x="1270" y="611"/>
                  </a:lnTo>
                  <a:lnTo>
                    <a:pt x="1661" y="685"/>
                  </a:lnTo>
                  <a:lnTo>
                    <a:pt x="2052" y="782"/>
                  </a:lnTo>
                  <a:lnTo>
                    <a:pt x="2418" y="929"/>
                  </a:lnTo>
                  <a:lnTo>
                    <a:pt x="2809" y="1075"/>
                  </a:lnTo>
                  <a:lnTo>
                    <a:pt x="3151" y="1246"/>
                  </a:lnTo>
                  <a:lnTo>
                    <a:pt x="3517" y="1417"/>
                  </a:lnTo>
                  <a:lnTo>
                    <a:pt x="3835" y="1637"/>
                  </a:lnTo>
                  <a:lnTo>
                    <a:pt x="4152" y="1857"/>
                  </a:lnTo>
                  <a:lnTo>
                    <a:pt x="4445" y="2077"/>
                  </a:lnTo>
                  <a:lnTo>
                    <a:pt x="4738" y="2321"/>
                  </a:lnTo>
                  <a:lnTo>
                    <a:pt x="5031" y="2590"/>
                  </a:lnTo>
                  <a:lnTo>
                    <a:pt x="5276" y="2883"/>
                  </a:lnTo>
                  <a:lnTo>
                    <a:pt x="5520" y="3176"/>
                  </a:lnTo>
                  <a:lnTo>
                    <a:pt x="5764" y="3493"/>
                  </a:lnTo>
                  <a:lnTo>
                    <a:pt x="489" y="6668"/>
                  </a:lnTo>
                  <a:lnTo>
                    <a:pt x="489" y="514"/>
                  </a:lnTo>
                  <a:close/>
                  <a:moveTo>
                    <a:pt x="0" y="1"/>
                  </a:moveTo>
                  <a:lnTo>
                    <a:pt x="0" y="7523"/>
                  </a:lnTo>
                  <a:lnTo>
                    <a:pt x="6448" y="3640"/>
                  </a:lnTo>
                  <a:lnTo>
                    <a:pt x="6179" y="3249"/>
                  </a:lnTo>
                  <a:lnTo>
                    <a:pt x="5911" y="2858"/>
                  </a:lnTo>
                  <a:lnTo>
                    <a:pt x="5593" y="2492"/>
                  </a:lnTo>
                  <a:lnTo>
                    <a:pt x="5276" y="2150"/>
                  </a:lnTo>
                  <a:lnTo>
                    <a:pt x="4909" y="1833"/>
                  </a:lnTo>
                  <a:lnTo>
                    <a:pt x="4543" y="1540"/>
                  </a:lnTo>
                  <a:lnTo>
                    <a:pt x="4152" y="1246"/>
                  </a:lnTo>
                  <a:lnTo>
                    <a:pt x="3761" y="1002"/>
                  </a:lnTo>
                  <a:lnTo>
                    <a:pt x="3322" y="782"/>
                  </a:lnTo>
                  <a:lnTo>
                    <a:pt x="2882" y="587"/>
                  </a:lnTo>
                  <a:lnTo>
                    <a:pt x="2443" y="416"/>
                  </a:lnTo>
                  <a:lnTo>
                    <a:pt x="1978" y="270"/>
                  </a:lnTo>
                  <a:lnTo>
                    <a:pt x="1490" y="147"/>
                  </a:lnTo>
                  <a:lnTo>
                    <a:pt x="1002" y="74"/>
                  </a:lnTo>
                  <a:lnTo>
                    <a:pt x="513" y="2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6E5010B1-2A88-5840-BD2E-793259C24C2D}"/>
              </a:ext>
            </a:extLst>
          </p:cNvPr>
          <p:cNvSpPr txBox="1"/>
          <p:nvPr/>
        </p:nvSpPr>
        <p:spPr>
          <a:xfrm>
            <a:off x="3061278" y="504018"/>
            <a:ext cx="32266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4000" dirty="0">
                <a:solidFill>
                  <a:srgbClr val="FFB600"/>
                </a:solidFill>
              </a:rPr>
              <a:t>Demo</a:t>
            </a:r>
            <a:endParaRPr lang="es-ES" sz="4000" dirty="0"/>
          </a:p>
        </p:txBody>
      </p:sp>
    </p:spTree>
    <p:extLst>
      <p:ext uri="{BB962C8B-B14F-4D97-AF65-F5344CB8AC3E}">
        <p14:creationId xmlns:p14="http://schemas.microsoft.com/office/powerpoint/2010/main" val="28777750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Shape 363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26</a:t>
            </a:fld>
            <a:endParaRPr/>
          </a:p>
        </p:txBody>
      </p:sp>
      <p:sp>
        <p:nvSpPr>
          <p:cNvPr id="364" name="Shape 364"/>
          <p:cNvSpPr txBox="1">
            <a:spLocks noGrp="1"/>
          </p:cNvSpPr>
          <p:nvPr>
            <p:ph type="ctrTitle" idx="4294967295"/>
          </p:nvPr>
        </p:nvSpPr>
        <p:spPr>
          <a:xfrm>
            <a:off x="685800" y="1507150"/>
            <a:ext cx="65937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dirty="0">
                <a:solidFill>
                  <a:srgbClr val="FFB600"/>
                </a:solidFill>
              </a:rPr>
              <a:t>Gracias!</a:t>
            </a:r>
            <a:endParaRPr sz="9600" dirty="0">
              <a:solidFill>
                <a:srgbClr val="FFB600"/>
              </a:solidFill>
            </a:endParaRPr>
          </a:p>
        </p:txBody>
      </p:sp>
      <p:sp>
        <p:nvSpPr>
          <p:cNvPr id="365" name="Shape 365"/>
          <p:cNvSpPr txBox="1">
            <a:spLocks noGrp="1"/>
          </p:cNvSpPr>
          <p:nvPr>
            <p:ph type="subTitle" idx="4294967295"/>
          </p:nvPr>
        </p:nvSpPr>
        <p:spPr>
          <a:xfrm>
            <a:off x="685800" y="2860000"/>
            <a:ext cx="6593700" cy="193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3600" b="1" dirty="0"/>
              <a:t>¿</a:t>
            </a:r>
            <a:r>
              <a:rPr lang="en" sz="3600" b="1" dirty="0" err="1"/>
              <a:t>Preguntas</a:t>
            </a:r>
            <a:r>
              <a:rPr lang="en" sz="3600" b="1" dirty="0"/>
              <a:t>?</a:t>
            </a:r>
            <a:endParaRPr sz="3600" b="1" dirty="0"/>
          </a:p>
        </p:txBody>
      </p:sp>
      <p:sp>
        <p:nvSpPr>
          <p:cNvPr id="366" name="Shape 366"/>
          <p:cNvSpPr/>
          <p:nvPr/>
        </p:nvSpPr>
        <p:spPr>
          <a:xfrm>
            <a:off x="8054234" y="327815"/>
            <a:ext cx="798007" cy="725835"/>
          </a:xfrm>
          <a:custGeom>
            <a:avLst/>
            <a:gdLst/>
            <a:ahLst/>
            <a:cxnLst/>
            <a:rect l="0" t="0" r="0" b="0"/>
            <a:pathLst>
              <a:path w="16218" h="14752" extrusionOk="0">
                <a:moveTo>
                  <a:pt x="7694" y="0"/>
                </a:moveTo>
                <a:lnTo>
                  <a:pt x="7279" y="25"/>
                </a:lnTo>
                <a:lnTo>
                  <a:pt x="6863" y="74"/>
                </a:lnTo>
                <a:lnTo>
                  <a:pt x="6473" y="123"/>
                </a:lnTo>
                <a:lnTo>
                  <a:pt x="6082" y="196"/>
                </a:lnTo>
                <a:lnTo>
                  <a:pt x="5691" y="293"/>
                </a:lnTo>
                <a:lnTo>
                  <a:pt x="5325" y="416"/>
                </a:lnTo>
                <a:lnTo>
                  <a:pt x="4958" y="538"/>
                </a:lnTo>
                <a:lnTo>
                  <a:pt x="4592" y="660"/>
                </a:lnTo>
                <a:lnTo>
                  <a:pt x="4250" y="831"/>
                </a:lnTo>
                <a:lnTo>
                  <a:pt x="3908" y="977"/>
                </a:lnTo>
                <a:lnTo>
                  <a:pt x="3566" y="1173"/>
                </a:lnTo>
                <a:lnTo>
                  <a:pt x="3249" y="1368"/>
                </a:lnTo>
                <a:lnTo>
                  <a:pt x="2956" y="1563"/>
                </a:lnTo>
                <a:lnTo>
                  <a:pt x="2663" y="1783"/>
                </a:lnTo>
                <a:lnTo>
                  <a:pt x="2370" y="2003"/>
                </a:lnTo>
                <a:lnTo>
                  <a:pt x="2101" y="2247"/>
                </a:lnTo>
                <a:lnTo>
                  <a:pt x="1857" y="2492"/>
                </a:lnTo>
                <a:lnTo>
                  <a:pt x="1612" y="2760"/>
                </a:lnTo>
                <a:lnTo>
                  <a:pt x="1393" y="3029"/>
                </a:lnTo>
                <a:lnTo>
                  <a:pt x="1173" y="3298"/>
                </a:lnTo>
                <a:lnTo>
                  <a:pt x="977" y="3591"/>
                </a:lnTo>
                <a:lnTo>
                  <a:pt x="807" y="3884"/>
                </a:lnTo>
                <a:lnTo>
                  <a:pt x="636" y="4201"/>
                </a:lnTo>
                <a:lnTo>
                  <a:pt x="489" y="4519"/>
                </a:lnTo>
                <a:lnTo>
                  <a:pt x="367" y="4836"/>
                </a:lnTo>
                <a:lnTo>
                  <a:pt x="245" y="5154"/>
                </a:lnTo>
                <a:lnTo>
                  <a:pt x="172" y="5496"/>
                </a:lnTo>
                <a:lnTo>
                  <a:pt x="98" y="5838"/>
                </a:lnTo>
                <a:lnTo>
                  <a:pt x="49" y="6179"/>
                </a:lnTo>
                <a:lnTo>
                  <a:pt x="1" y="6521"/>
                </a:lnTo>
                <a:lnTo>
                  <a:pt x="1" y="6888"/>
                </a:lnTo>
                <a:lnTo>
                  <a:pt x="1" y="7254"/>
                </a:lnTo>
                <a:lnTo>
                  <a:pt x="49" y="7645"/>
                </a:lnTo>
                <a:lnTo>
                  <a:pt x="98" y="8011"/>
                </a:lnTo>
                <a:lnTo>
                  <a:pt x="196" y="8353"/>
                </a:lnTo>
                <a:lnTo>
                  <a:pt x="294" y="8719"/>
                </a:lnTo>
                <a:lnTo>
                  <a:pt x="416" y="9061"/>
                </a:lnTo>
                <a:lnTo>
                  <a:pt x="562" y="9403"/>
                </a:lnTo>
                <a:lnTo>
                  <a:pt x="733" y="9745"/>
                </a:lnTo>
                <a:lnTo>
                  <a:pt x="904" y="10063"/>
                </a:lnTo>
                <a:lnTo>
                  <a:pt x="1100" y="10356"/>
                </a:lnTo>
                <a:lnTo>
                  <a:pt x="1344" y="10673"/>
                </a:lnTo>
                <a:lnTo>
                  <a:pt x="1564" y="10966"/>
                </a:lnTo>
                <a:lnTo>
                  <a:pt x="1832" y="11235"/>
                </a:lnTo>
                <a:lnTo>
                  <a:pt x="2101" y="11504"/>
                </a:lnTo>
                <a:lnTo>
                  <a:pt x="2394" y="11772"/>
                </a:lnTo>
                <a:lnTo>
                  <a:pt x="2687" y="12017"/>
                </a:lnTo>
                <a:lnTo>
                  <a:pt x="2492" y="12383"/>
                </a:lnTo>
                <a:lnTo>
                  <a:pt x="2272" y="12749"/>
                </a:lnTo>
                <a:lnTo>
                  <a:pt x="2028" y="13140"/>
                </a:lnTo>
                <a:lnTo>
                  <a:pt x="1710" y="13506"/>
                </a:lnTo>
                <a:lnTo>
                  <a:pt x="1368" y="13873"/>
                </a:lnTo>
                <a:lnTo>
                  <a:pt x="1173" y="14044"/>
                </a:lnTo>
                <a:lnTo>
                  <a:pt x="953" y="14190"/>
                </a:lnTo>
                <a:lnTo>
                  <a:pt x="733" y="14337"/>
                </a:lnTo>
                <a:lnTo>
                  <a:pt x="513" y="14483"/>
                </a:lnTo>
                <a:lnTo>
                  <a:pt x="269" y="14581"/>
                </a:lnTo>
                <a:lnTo>
                  <a:pt x="1" y="14703"/>
                </a:lnTo>
                <a:lnTo>
                  <a:pt x="123" y="14703"/>
                </a:lnTo>
                <a:lnTo>
                  <a:pt x="489" y="14752"/>
                </a:lnTo>
                <a:lnTo>
                  <a:pt x="1368" y="14752"/>
                </a:lnTo>
                <a:lnTo>
                  <a:pt x="1710" y="14728"/>
                </a:lnTo>
                <a:lnTo>
                  <a:pt x="2101" y="14654"/>
                </a:lnTo>
                <a:lnTo>
                  <a:pt x="2492" y="14581"/>
                </a:lnTo>
                <a:lnTo>
                  <a:pt x="2907" y="14459"/>
                </a:lnTo>
                <a:lnTo>
                  <a:pt x="3322" y="14312"/>
                </a:lnTo>
                <a:lnTo>
                  <a:pt x="3762" y="14117"/>
                </a:lnTo>
                <a:lnTo>
                  <a:pt x="4177" y="13873"/>
                </a:lnTo>
                <a:lnTo>
                  <a:pt x="4592" y="13604"/>
                </a:lnTo>
                <a:lnTo>
                  <a:pt x="4983" y="13238"/>
                </a:lnTo>
                <a:lnTo>
                  <a:pt x="5349" y="13360"/>
                </a:lnTo>
                <a:lnTo>
                  <a:pt x="5716" y="13482"/>
                </a:lnTo>
                <a:lnTo>
                  <a:pt x="6106" y="13555"/>
                </a:lnTo>
                <a:lnTo>
                  <a:pt x="6497" y="13628"/>
                </a:lnTo>
                <a:lnTo>
                  <a:pt x="6888" y="13702"/>
                </a:lnTo>
                <a:lnTo>
                  <a:pt x="7279" y="13751"/>
                </a:lnTo>
                <a:lnTo>
                  <a:pt x="7694" y="13775"/>
                </a:lnTo>
                <a:lnTo>
                  <a:pt x="8524" y="13775"/>
                </a:lnTo>
                <a:lnTo>
                  <a:pt x="8939" y="13751"/>
                </a:lnTo>
                <a:lnTo>
                  <a:pt x="9355" y="13702"/>
                </a:lnTo>
                <a:lnTo>
                  <a:pt x="9745" y="13628"/>
                </a:lnTo>
                <a:lnTo>
                  <a:pt x="10136" y="13555"/>
                </a:lnTo>
                <a:lnTo>
                  <a:pt x="10527" y="13458"/>
                </a:lnTo>
                <a:lnTo>
                  <a:pt x="10893" y="13360"/>
                </a:lnTo>
                <a:lnTo>
                  <a:pt x="11260" y="13238"/>
                </a:lnTo>
                <a:lnTo>
                  <a:pt x="11626" y="13091"/>
                </a:lnTo>
                <a:lnTo>
                  <a:pt x="11968" y="12945"/>
                </a:lnTo>
                <a:lnTo>
                  <a:pt x="12310" y="12774"/>
                </a:lnTo>
                <a:lnTo>
                  <a:pt x="12652" y="12603"/>
                </a:lnTo>
                <a:lnTo>
                  <a:pt x="12969" y="12407"/>
                </a:lnTo>
                <a:lnTo>
                  <a:pt x="13262" y="12212"/>
                </a:lnTo>
                <a:lnTo>
                  <a:pt x="13555" y="11992"/>
                </a:lnTo>
                <a:lnTo>
                  <a:pt x="13848" y="11748"/>
                </a:lnTo>
                <a:lnTo>
                  <a:pt x="14117" y="11528"/>
                </a:lnTo>
                <a:lnTo>
                  <a:pt x="14361" y="11259"/>
                </a:lnTo>
                <a:lnTo>
                  <a:pt x="14606" y="11015"/>
                </a:lnTo>
                <a:lnTo>
                  <a:pt x="14825" y="10747"/>
                </a:lnTo>
                <a:lnTo>
                  <a:pt x="15045" y="10453"/>
                </a:lnTo>
                <a:lnTo>
                  <a:pt x="15241" y="10160"/>
                </a:lnTo>
                <a:lnTo>
                  <a:pt x="15412" y="9867"/>
                </a:lnTo>
                <a:lnTo>
                  <a:pt x="15582" y="9574"/>
                </a:lnTo>
                <a:lnTo>
                  <a:pt x="15729" y="9257"/>
                </a:lnTo>
                <a:lnTo>
                  <a:pt x="15851" y="8939"/>
                </a:lnTo>
                <a:lnTo>
                  <a:pt x="15973" y="8597"/>
                </a:lnTo>
                <a:lnTo>
                  <a:pt x="16047" y="8280"/>
                </a:lnTo>
                <a:lnTo>
                  <a:pt x="16120" y="7938"/>
                </a:lnTo>
                <a:lnTo>
                  <a:pt x="16169" y="7596"/>
                </a:lnTo>
                <a:lnTo>
                  <a:pt x="16217" y="7230"/>
                </a:lnTo>
                <a:lnTo>
                  <a:pt x="16217" y="6888"/>
                </a:lnTo>
                <a:lnTo>
                  <a:pt x="16217" y="6521"/>
                </a:lnTo>
                <a:lnTo>
                  <a:pt x="16169" y="6179"/>
                </a:lnTo>
                <a:lnTo>
                  <a:pt x="16120" y="5838"/>
                </a:lnTo>
                <a:lnTo>
                  <a:pt x="16047" y="5496"/>
                </a:lnTo>
                <a:lnTo>
                  <a:pt x="15973" y="5154"/>
                </a:lnTo>
                <a:lnTo>
                  <a:pt x="15851" y="4836"/>
                </a:lnTo>
                <a:lnTo>
                  <a:pt x="15729" y="4519"/>
                </a:lnTo>
                <a:lnTo>
                  <a:pt x="15582" y="4201"/>
                </a:lnTo>
                <a:lnTo>
                  <a:pt x="15412" y="3884"/>
                </a:lnTo>
                <a:lnTo>
                  <a:pt x="15241" y="3591"/>
                </a:lnTo>
                <a:lnTo>
                  <a:pt x="15045" y="3298"/>
                </a:lnTo>
                <a:lnTo>
                  <a:pt x="14825" y="3029"/>
                </a:lnTo>
                <a:lnTo>
                  <a:pt x="14606" y="2760"/>
                </a:lnTo>
                <a:lnTo>
                  <a:pt x="14361" y="2492"/>
                </a:lnTo>
                <a:lnTo>
                  <a:pt x="14117" y="2247"/>
                </a:lnTo>
                <a:lnTo>
                  <a:pt x="13848" y="2003"/>
                </a:lnTo>
                <a:lnTo>
                  <a:pt x="13555" y="1783"/>
                </a:lnTo>
                <a:lnTo>
                  <a:pt x="13262" y="1563"/>
                </a:lnTo>
                <a:lnTo>
                  <a:pt x="12969" y="1368"/>
                </a:lnTo>
                <a:lnTo>
                  <a:pt x="12652" y="1173"/>
                </a:lnTo>
                <a:lnTo>
                  <a:pt x="12310" y="977"/>
                </a:lnTo>
                <a:lnTo>
                  <a:pt x="11968" y="831"/>
                </a:lnTo>
                <a:lnTo>
                  <a:pt x="11626" y="660"/>
                </a:lnTo>
                <a:lnTo>
                  <a:pt x="11260" y="538"/>
                </a:lnTo>
                <a:lnTo>
                  <a:pt x="10893" y="416"/>
                </a:lnTo>
                <a:lnTo>
                  <a:pt x="10527" y="293"/>
                </a:lnTo>
                <a:lnTo>
                  <a:pt x="10136" y="196"/>
                </a:lnTo>
                <a:lnTo>
                  <a:pt x="9745" y="123"/>
                </a:lnTo>
                <a:lnTo>
                  <a:pt x="9355" y="74"/>
                </a:lnTo>
                <a:lnTo>
                  <a:pt x="8939" y="25"/>
                </a:lnTo>
                <a:lnTo>
                  <a:pt x="8524" y="0"/>
                </a:lnTo>
                <a:close/>
              </a:path>
            </a:pathLst>
          </a:cu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Shape 81">
            <a:extLst>
              <a:ext uri="{FF2B5EF4-FFF2-40B4-BE49-F238E27FC236}">
                <a16:creationId xmlns:a16="http://schemas.microsoft.com/office/drawing/2014/main" id="{485D27C0-E3C0-DD4E-80A3-5F0439829FAD}"/>
              </a:ext>
            </a:extLst>
          </p:cNvPr>
          <p:cNvSpPr txBox="1">
            <a:spLocks/>
          </p:cNvSpPr>
          <p:nvPr/>
        </p:nvSpPr>
        <p:spPr>
          <a:xfrm>
            <a:off x="885756" y="3633104"/>
            <a:ext cx="6593700" cy="1914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●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1pPr>
            <a:lvl2pPr marL="9144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○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2pPr>
            <a:lvl3pPr marL="1371600" marR="0" lvl="2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■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●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4pPr>
            <a:lvl5pPr marL="2286000" marR="0" lvl="4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○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5pPr>
            <a:lvl6pPr marL="2743200" marR="0" lvl="5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■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6pPr>
            <a:lvl7pPr marL="3200400" marR="0" lvl="6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●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7pPr>
            <a:lvl8pPr marL="3657600" marR="0" lvl="7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○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8pPr>
            <a:lvl9pPr marL="4114800" marR="0" lvl="8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■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9pPr>
          </a:lstStyle>
          <a:p>
            <a:pPr marL="0" indent="0">
              <a:buClr>
                <a:schemeClr val="dk1"/>
              </a:buClr>
              <a:buSzPts val="1100"/>
              <a:buFont typeface="Arial"/>
              <a:buNone/>
            </a:pPr>
            <a:endParaRPr lang="es-ES" dirty="0"/>
          </a:p>
          <a:p>
            <a:pPr marL="0" indent="0">
              <a:buClr>
                <a:schemeClr val="dk1"/>
              </a:buClr>
              <a:buSzPts val="1100"/>
              <a:buFont typeface="Raleway Light"/>
              <a:buNone/>
            </a:pPr>
            <a:r>
              <a:rPr lang="es-ES" dirty="0"/>
              <a:t>      @</a:t>
            </a:r>
            <a:r>
              <a:rPr lang="es-ES" dirty="0" err="1"/>
              <a:t>fco_javier_sanz</a:t>
            </a:r>
            <a:r>
              <a:rPr lang="es-ES" dirty="0"/>
              <a:t>                                </a:t>
            </a:r>
            <a:r>
              <a:rPr lang="es-ES" dirty="0" err="1"/>
              <a:t>javier-sanz</a:t>
            </a:r>
            <a:endParaRPr lang="es-E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4A7CFC4-3CB1-4D44-B43B-FF749997CD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756" y="4037259"/>
            <a:ext cx="553041" cy="55304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EBD413C-D791-BB40-B517-DDA3156642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5362" y="4118849"/>
            <a:ext cx="389860" cy="389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5234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Shape 371"/>
          <p:cNvSpPr txBox="1">
            <a:spLocks noGrp="1"/>
          </p:cNvSpPr>
          <p:nvPr>
            <p:ph type="title"/>
          </p:nvPr>
        </p:nvSpPr>
        <p:spPr>
          <a:xfrm>
            <a:off x="922000" y="1272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Credits</a:t>
            </a:r>
            <a:endParaRPr/>
          </a:p>
        </p:txBody>
      </p:sp>
      <p:sp>
        <p:nvSpPr>
          <p:cNvPr id="372" name="Shape 372"/>
          <p:cNvSpPr txBox="1">
            <a:spLocks noGrp="1"/>
          </p:cNvSpPr>
          <p:nvPr>
            <p:ph type="body" idx="1"/>
          </p:nvPr>
        </p:nvSpPr>
        <p:spPr>
          <a:xfrm>
            <a:off x="922000" y="2266951"/>
            <a:ext cx="6866100" cy="236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400" dirty="0"/>
              <a:t>Special thanks to all the people who made and released these awesome resources for free:</a:t>
            </a:r>
            <a:endParaRPr sz="2400" dirty="0"/>
          </a:p>
          <a:p>
            <a:pPr marL="457200" lvl="0" indent="-3810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400"/>
              <a:buChar char="●"/>
            </a:pPr>
            <a:r>
              <a:rPr lang="en" sz="2400" dirty="0"/>
              <a:t>Presentation template by </a:t>
            </a:r>
            <a:r>
              <a:rPr lang="en" sz="2400" u="sng" dirty="0">
                <a:solidFill>
                  <a:srgbClr val="FFB600"/>
                </a:solidFill>
                <a:hlinkClick r:id="rId3"/>
              </a:rPr>
              <a:t>SlidesCarnival</a:t>
            </a:r>
            <a:endParaRPr sz="2400" dirty="0">
              <a:solidFill>
                <a:srgbClr val="FFB600"/>
              </a:solidFill>
            </a:endParaRPr>
          </a:p>
          <a:p>
            <a:pPr marL="457200" lvl="0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 dirty="0"/>
              <a:t>Photographs by </a:t>
            </a:r>
            <a:r>
              <a:rPr lang="en" sz="2400" u="sng" dirty="0">
                <a:solidFill>
                  <a:srgbClr val="FFB600"/>
                </a:solidFill>
                <a:hlinkClick r:id="rId4"/>
              </a:rPr>
              <a:t>Unsplash</a:t>
            </a:r>
            <a:endParaRPr lang="en" sz="2400" u="sng" dirty="0">
              <a:solidFill>
                <a:srgbClr val="FFB600"/>
              </a:solidFill>
            </a:endParaRPr>
          </a:p>
          <a:p>
            <a:pPr lvl="0" indent="-381000">
              <a:lnSpc>
                <a:spcPct val="115000"/>
              </a:lnSpc>
              <a:spcBef>
                <a:spcPts val="0"/>
              </a:spcBef>
              <a:buSzPts val="2400"/>
            </a:pPr>
            <a:r>
              <a:rPr lang="en" sz="2400" dirty="0"/>
              <a:t>Designs by </a:t>
            </a:r>
            <a:r>
              <a:rPr lang="en" sz="2400" dirty="0">
                <a:hlinkClick r:id="rId5"/>
              </a:rPr>
              <a:t>Freepik</a:t>
            </a:r>
            <a:endParaRPr sz="2400" dirty="0">
              <a:solidFill>
                <a:schemeClr val="bg2"/>
              </a:solidFill>
            </a:endParaRPr>
          </a:p>
        </p:txBody>
      </p:sp>
      <p:sp>
        <p:nvSpPr>
          <p:cNvPr id="373" name="Shape 373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27</a:t>
            </a:fld>
            <a:endParaRPr/>
          </a:p>
        </p:txBody>
      </p:sp>
      <p:grpSp>
        <p:nvGrpSpPr>
          <p:cNvPr id="374" name="Shape 374"/>
          <p:cNvGrpSpPr/>
          <p:nvPr/>
        </p:nvGrpSpPr>
        <p:grpSpPr>
          <a:xfrm>
            <a:off x="8020981" y="291515"/>
            <a:ext cx="863978" cy="798681"/>
            <a:chOff x="5975075" y="2327500"/>
            <a:chExt cx="420100" cy="388350"/>
          </a:xfrm>
        </p:grpSpPr>
        <p:sp>
          <p:nvSpPr>
            <p:cNvPr id="375" name="Shape 375"/>
            <p:cNvSpPr/>
            <p:nvPr/>
          </p:nvSpPr>
          <p:spPr>
            <a:xfrm>
              <a:off x="5975075" y="2474650"/>
              <a:ext cx="98325" cy="220450"/>
            </a:xfrm>
            <a:custGeom>
              <a:avLst/>
              <a:gdLst/>
              <a:ahLst/>
              <a:cxnLst/>
              <a:rect l="0" t="0" r="0" b="0"/>
              <a:pathLst>
                <a:path w="3933" h="8818" extrusionOk="0">
                  <a:moveTo>
                    <a:pt x="2418" y="1002"/>
                  </a:moveTo>
                  <a:lnTo>
                    <a:pt x="2565" y="1027"/>
                  </a:lnTo>
                  <a:lnTo>
                    <a:pt x="2687" y="1075"/>
                  </a:lnTo>
                  <a:lnTo>
                    <a:pt x="2809" y="1124"/>
                  </a:lnTo>
                  <a:lnTo>
                    <a:pt x="2907" y="1222"/>
                  </a:lnTo>
                  <a:lnTo>
                    <a:pt x="3005" y="1320"/>
                  </a:lnTo>
                  <a:lnTo>
                    <a:pt x="3078" y="1442"/>
                  </a:lnTo>
                  <a:lnTo>
                    <a:pt x="3102" y="1564"/>
                  </a:lnTo>
                  <a:lnTo>
                    <a:pt x="3127" y="1710"/>
                  </a:lnTo>
                  <a:lnTo>
                    <a:pt x="3102" y="1857"/>
                  </a:lnTo>
                  <a:lnTo>
                    <a:pt x="3078" y="1979"/>
                  </a:lnTo>
                  <a:lnTo>
                    <a:pt x="3005" y="2101"/>
                  </a:lnTo>
                  <a:lnTo>
                    <a:pt x="2907" y="2223"/>
                  </a:lnTo>
                  <a:lnTo>
                    <a:pt x="2809" y="2297"/>
                  </a:lnTo>
                  <a:lnTo>
                    <a:pt x="2687" y="2370"/>
                  </a:lnTo>
                  <a:lnTo>
                    <a:pt x="2565" y="2394"/>
                  </a:lnTo>
                  <a:lnTo>
                    <a:pt x="2418" y="2419"/>
                  </a:lnTo>
                  <a:lnTo>
                    <a:pt x="2272" y="2394"/>
                  </a:lnTo>
                  <a:lnTo>
                    <a:pt x="2150" y="2370"/>
                  </a:lnTo>
                  <a:lnTo>
                    <a:pt x="2028" y="2297"/>
                  </a:lnTo>
                  <a:lnTo>
                    <a:pt x="1930" y="2223"/>
                  </a:lnTo>
                  <a:lnTo>
                    <a:pt x="1832" y="2101"/>
                  </a:lnTo>
                  <a:lnTo>
                    <a:pt x="1759" y="1979"/>
                  </a:lnTo>
                  <a:lnTo>
                    <a:pt x="1735" y="1857"/>
                  </a:lnTo>
                  <a:lnTo>
                    <a:pt x="1710" y="1710"/>
                  </a:lnTo>
                  <a:lnTo>
                    <a:pt x="1735" y="1564"/>
                  </a:lnTo>
                  <a:lnTo>
                    <a:pt x="1759" y="1442"/>
                  </a:lnTo>
                  <a:lnTo>
                    <a:pt x="1832" y="1320"/>
                  </a:lnTo>
                  <a:lnTo>
                    <a:pt x="1930" y="1222"/>
                  </a:lnTo>
                  <a:lnTo>
                    <a:pt x="2028" y="1124"/>
                  </a:lnTo>
                  <a:lnTo>
                    <a:pt x="2150" y="1075"/>
                  </a:lnTo>
                  <a:lnTo>
                    <a:pt x="2272" y="1027"/>
                  </a:lnTo>
                  <a:lnTo>
                    <a:pt x="2418" y="1002"/>
                  </a:lnTo>
                  <a:close/>
                  <a:moveTo>
                    <a:pt x="1" y="1"/>
                  </a:moveTo>
                  <a:lnTo>
                    <a:pt x="1" y="8817"/>
                  </a:lnTo>
                  <a:lnTo>
                    <a:pt x="3933" y="8817"/>
                  </a:lnTo>
                  <a:lnTo>
                    <a:pt x="3933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Shape 376"/>
            <p:cNvSpPr/>
            <p:nvPr/>
          </p:nvSpPr>
          <p:spPr>
            <a:xfrm>
              <a:off x="6088025" y="2327500"/>
              <a:ext cx="307150" cy="388350"/>
            </a:xfrm>
            <a:custGeom>
              <a:avLst/>
              <a:gdLst/>
              <a:ahLst/>
              <a:cxnLst/>
              <a:rect l="0" t="0" r="0" b="0"/>
              <a:pathLst>
                <a:path w="12286" h="15534" extrusionOk="0">
                  <a:moveTo>
                    <a:pt x="6326" y="1"/>
                  </a:moveTo>
                  <a:lnTo>
                    <a:pt x="5960" y="25"/>
                  </a:lnTo>
                  <a:lnTo>
                    <a:pt x="5716" y="74"/>
                  </a:lnTo>
                  <a:lnTo>
                    <a:pt x="5520" y="147"/>
                  </a:lnTo>
                  <a:lnTo>
                    <a:pt x="5374" y="221"/>
                  </a:lnTo>
                  <a:lnTo>
                    <a:pt x="4983" y="1466"/>
                  </a:lnTo>
                  <a:lnTo>
                    <a:pt x="4788" y="2028"/>
                  </a:lnTo>
                  <a:lnTo>
                    <a:pt x="4592" y="2541"/>
                  </a:lnTo>
                  <a:lnTo>
                    <a:pt x="4397" y="3005"/>
                  </a:lnTo>
                  <a:lnTo>
                    <a:pt x="4202" y="3396"/>
                  </a:lnTo>
                  <a:lnTo>
                    <a:pt x="4031" y="3689"/>
                  </a:lnTo>
                  <a:lnTo>
                    <a:pt x="3884" y="3933"/>
                  </a:lnTo>
                  <a:lnTo>
                    <a:pt x="3664" y="4153"/>
                  </a:lnTo>
                  <a:lnTo>
                    <a:pt x="3322" y="4495"/>
                  </a:lnTo>
                  <a:lnTo>
                    <a:pt x="2516" y="5252"/>
                  </a:lnTo>
                  <a:lnTo>
                    <a:pt x="1442" y="6229"/>
                  </a:lnTo>
                  <a:lnTo>
                    <a:pt x="1" y="6229"/>
                  </a:lnTo>
                  <a:lnTo>
                    <a:pt x="1" y="13433"/>
                  </a:lnTo>
                  <a:lnTo>
                    <a:pt x="1515" y="13433"/>
                  </a:lnTo>
                  <a:lnTo>
                    <a:pt x="2004" y="13678"/>
                  </a:lnTo>
                  <a:lnTo>
                    <a:pt x="2687" y="13971"/>
                  </a:lnTo>
                  <a:lnTo>
                    <a:pt x="3567" y="14313"/>
                  </a:lnTo>
                  <a:lnTo>
                    <a:pt x="4544" y="14679"/>
                  </a:lnTo>
                  <a:lnTo>
                    <a:pt x="5594" y="14997"/>
                  </a:lnTo>
                  <a:lnTo>
                    <a:pt x="6131" y="15143"/>
                  </a:lnTo>
                  <a:lnTo>
                    <a:pt x="6668" y="15265"/>
                  </a:lnTo>
                  <a:lnTo>
                    <a:pt x="7181" y="15387"/>
                  </a:lnTo>
                  <a:lnTo>
                    <a:pt x="7694" y="15461"/>
                  </a:lnTo>
                  <a:lnTo>
                    <a:pt x="8158" y="15509"/>
                  </a:lnTo>
                  <a:lnTo>
                    <a:pt x="8622" y="15534"/>
                  </a:lnTo>
                  <a:lnTo>
                    <a:pt x="9404" y="15534"/>
                  </a:lnTo>
                  <a:lnTo>
                    <a:pt x="9819" y="15509"/>
                  </a:lnTo>
                  <a:lnTo>
                    <a:pt x="10210" y="15461"/>
                  </a:lnTo>
                  <a:lnTo>
                    <a:pt x="10552" y="15363"/>
                  </a:lnTo>
                  <a:lnTo>
                    <a:pt x="10723" y="15314"/>
                  </a:lnTo>
                  <a:lnTo>
                    <a:pt x="10845" y="15265"/>
                  </a:lnTo>
                  <a:lnTo>
                    <a:pt x="10967" y="15192"/>
                  </a:lnTo>
                  <a:lnTo>
                    <a:pt x="11064" y="15094"/>
                  </a:lnTo>
                  <a:lnTo>
                    <a:pt x="11113" y="14997"/>
                  </a:lnTo>
                  <a:lnTo>
                    <a:pt x="11162" y="14874"/>
                  </a:lnTo>
                  <a:lnTo>
                    <a:pt x="11235" y="14166"/>
                  </a:lnTo>
                  <a:lnTo>
                    <a:pt x="11211" y="13995"/>
                  </a:lnTo>
                  <a:lnTo>
                    <a:pt x="11162" y="13849"/>
                  </a:lnTo>
                  <a:lnTo>
                    <a:pt x="11064" y="13702"/>
                  </a:lnTo>
                  <a:lnTo>
                    <a:pt x="10918" y="13580"/>
                  </a:lnTo>
                  <a:lnTo>
                    <a:pt x="11040" y="13556"/>
                  </a:lnTo>
                  <a:lnTo>
                    <a:pt x="11162" y="13507"/>
                  </a:lnTo>
                  <a:lnTo>
                    <a:pt x="11284" y="13458"/>
                  </a:lnTo>
                  <a:lnTo>
                    <a:pt x="11382" y="13360"/>
                  </a:lnTo>
                  <a:lnTo>
                    <a:pt x="11455" y="13263"/>
                  </a:lnTo>
                  <a:lnTo>
                    <a:pt x="11528" y="13140"/>
                  </a:lnTo>
                  <a:lnTo>
                    <a:pt x="11577" y="12994"/>
                  </a:lnTo>
                  <a:lnTo>
                    <a:pt x="11602" y="12872"/>
                  </a:lnTo>
                  <a:lnTo>
                    <a:pt x="11675" y="11993"/>
                  </a:lnTo>
                  <a:lnTo>
                    <a:pt x="11675" y="11870"/>
                  </a:lnTo>
                  <a:lnTo>
                    <a:pt x="11675" y="11773"/>
                  </a:lnTo>
                  <a:lnTo>
                    <a:pt x="11651" y="11651"/>
                  </a:lnTo>
                  <a:lnTo>
                    <a:pt x="11602" y="11553"/>
                  </a:lnTo>
                  <a:lnTo>
                    <a:pt x="11480" y="11382"/>
                  </a:lnTo>
                  <a:lnTo>
                    <a:pt x="11406" y="11309"/>
                  </a:lnTo>
                  <a:lnTo>
                    <a:pt x="11333" y="11235"/>
                  </a:lnTo>
                  <a:lnTo>
                    <a:pt x="11455" y="11211"/>
                  </a:lnTo>
                  <a:lnTo>
                    <a:pt x="11553" y="11162"/>
                  </a:lnTo>
                  <a:lnTo>
                    <a:pt x="11651" y="11089"/>
                  </a:lnTo>
                  <a:lnTo>
                    <a:pt x="11748" y="10991"/>
                  </a:lnTo>
                  <a:lnTo>
                    <a:pt x="11822" y="10893"/>
                  </a:lnTo>
                  <a:lnTo>
                    <a:pt x="11870" y="10796"/>
                  </a:lnTo>
                  <a:lnTo>
                    <a:pt x="11919" y="10674"/>
                  </a:lnTo>
                  <a:lnTo>
                    <a:pt x="11944" y="10527"/>
                  </a:lnTo>
                  <a:lnTo>
                    <a:pt x="12017" y="9672"/>
                  </a:lnTo>
                  <a:lnTo>
                    <a:pt x="12017" y="9550"/>
                  </a:lnTo>
                  <a:lnTo>
                    <a:pt x="12017" y="9428"/>
                  </a:lnTo>
                  <a:lnTo>
                    <a:pt x="11993" y="9306"/>
                  </a:lnTo>
                  <a:lnTo>
                    <a:pt x="11944" y="9208"/>
                  </a:lnTo>
                  <a:lnTo>
                    <a:pt x="11895" y="9111"/>
                  </a:lnTo>
                  <a:lnTo>
                    <a:pt x="11822" y="9037"/>
                  </a:lnTo>
                  <a:lnTo>
                    <a:pt x="11748" y="8964"/>
                  </a:lnTo>
                  <a:lnTo>
                    <a:pt x="11651" y="8891"/>
                  </a:lnTo>
                  <a:lnTo>
                    <a:pt x="11748" y="8866"/>
                  </a:lnTo>
                  <a:lnTo>
                    <a:pt x="11846" y="8793"/>
                  </a:lnTo>
                  <a:lnTo>
                    <a:pt x="11944" y="8720"/>
                  </a:lnTo>
                  <a:lnTo>
                    <a:pt x="12017" y="8647"/>
                  </a:lnTo>
                  <a:lnTo>
                    <a:pt x="12090" y="8549"/>
                  </a:lnTo>
                  <a:lnTo>
                    <a:pt x="12139" y="8451"/>
                  </a:lnTo>
                  <a:lnTo>
                    <a:pt x="12163" y="8329"/>
                  </a:lnTo>
                  <a:lnTo>
                    <a:pt x="12188" y="8207"/>
                  </a:lnTo>
                  <a:lnTo>
                    <a:pt x="12286" y="7328"/>
                  </a:lnTo>
                  <a:lnTo>
                    <a:pt x="12261" y="7206"/>
                  </a:lnTo>
                  <a:lnTo>
                    <a:pt x="12237" y="7083"/>
                  </a:lnTo>
                  <a:lnTo>
                    <a:pt x="12188" y="6986"/>
                  </a:lnTo>
                  <a:lnTo>
                    <a:pt x="12139" y="6888"/>
                  </a:lnTo>
                  <a:lnTo>
                    <a:pt x="12066" y="6790"/>
                  </a:lnTo>
                  <a:lnTo>
                    <a:pt x="11968" y="6717"/>
                  </a:lnTo>
                  <a:lnTo>
                    <a:pt x="11748" y="6571"/>
                  </a:lnTo>
                  <a:lnTo>
                    <a:pt x="11504" y="6448"/>
                  </a:lnTo>
                  <a:lnTo>
                    <a:pt x="11211" y="6351"/>
                  </a:lnTo>
                  <a:lnTo>
                    <a:pt x="10893" y="6278"/>
                  </a:lnTo>
                  <a:lnTo>
                    <a:pt x="10576" y="6229"/>
                  </a:lnTo>
                  <a:lnTo>
                    <a:pt x="9892" y="6131"/>
                  </a:lnTo>
                  <a:lnTo>
                    <a:pt x="8842" y="6033"/>
                  </a:lnTo>
                  <a:lnTo>
                    <a:pt x="7596" y="5960"/>
                  </a:lnTo>
                  <a:lnTo>
                    <a:pt x="6326" y="5887"/>
                  </a:lnTo>
                  <a:lnTo>
                    <a:pt x="6497" y="5594"/>
                  </a:lnTo>
                  <a:lnTo>
                    <a:pt x="6644" y="5252"/>
                  </a:lnTo>
                  <a:lnTo>
                    <a:pt x="6790" y="4885"/>
                  </a:lnTo>
                  <a:lnTo>
                    <a:pt x="6888" y="4495"/>
                  </a:lnTo>
                  <a:lnTo>
                    <a:pt x="6986" y="4104"/>
                  </a:lnTo>
                  <a:lnTo>
                    <a:pt x="7083" y="3689"/>
                  </a:lnTo>
                  <a:lnTo>
                    <a:pt x="7181" y="2883"/>
                  </a:lnTo>
                  <a:lnTo>
                    <a:pt x="7254" y="2150"/>
                  </a:lnTo>
                  <a:lnTo>
                    <a:pt x="7303" y="1539"/>
                  </a:lnTo>
                  <a:lnTo>
                    <a:pt x="7303" y="978"/>
                  </a:lnTo>
                  <a:lnTo>
                    <a:pt x="7303" y="807"/>
                  </a:lnTo>
                  <a:lnTo>
                    <a:pt x="7230" y="611"/>
                  </a:lnTo>
                  <a:lnTo>
                    <a:pt x="7157" y="465"/>
                  </a:lnTo>
                  <a:lnTo>
                    <a:pt x="7035" y="318"/>
                  </a:lnTo>
                  <a:lnTo>
                    <a:pt x="6888" y="172"/>
                  </a:lnTo>
                  <a:lnTo>
                    <a:pt x="6717" y="98"/>
                  </a:lnTo>
                  <a:lnTo>
                    <a:pt x="6522" y="25"/>
                  </a:lnTo>
                  <a:lnTo>
                    <a:pt x="6326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01860785"/>
      </p:ext>
    </p:extLst>
  </p:cSld>
  <p:clrMapOvr>
    <a:masterClrMapping/>
  </p:clrMapOvr>
</p:sld>
</file>

<file path=ppt/theme/theme1.xml><?xml version="1.0" encoding="utf-8"?>
<a:theme xmlns:a="http://schemas.openxmlformats.org/drawingml/2006/main" name="Olivia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22999</TotalTime>
  <Words>681</Words>
  <Application>Microsoft Macintosh PowerPoint</Application>
  <PresentationFormat>On-screen Show (16:9)</PresentationFormat>
  <Paragraphs>191</Paragraphs>
  <Slides>27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Raleway ExtraBold</vt:lpstr>
      <vt:lpstr>Raleway</vt:lpstr>
      <vt:lpstr>Raleway Light</vt:lpstr>
      <vt:lpstr>Olivia template</vt:lpstr>
      <vt:lpstr>Clickhouse: Una BBDD orientada a columnas</vt:lpstr>
      <vt:lpstr>Hola!</vt:lpstr>
      <vt:lpstr>Y en el principio fue … SQL</vt:lpstr>
      <vt:lpstr>SQL</vt:lpstr>
      <vt:lpstr>Y de repente el mundo cambió…</vt:lpstr>
      <vt:lpstr>PowerPoint Presentation</vt:lpstr>
      <vt:lpstr>Online Analytical Processing (OLAP)</vt:lpstr>
      <vt:lpstr>Que es una base de datos clásica (Row Oriented)</vt:lpstr>
      <vt:lpstr>PowerPoint Presentation</vt:lpstr>
      <vt:lpstr>Dos posibles ejecuciones</vt:lpstr>
      <vt:lpstr>PowerPoint Presentation</vt:lpstr>
      <vt:lpstr>Que es una base de datos clásica (Row Oriented)</vt:lpstr>
      <vt:lpstr>Almacenamiento en Columnas</vt:lpstr>
      <vt:lpstr>PowerPoint Presentation</vt:lpstr>
      <vt:lpstr>Beneficios  </vt:lpstr>
      <vt:lpstr>Implementaciones</vt:lpstr>
      <vt:lpstr>ClickHouse</vt:lpstr>
      <vt:lpstr>Que es ClickHouse? </vt:lpstr>
      <vt:lpstr>Resticiones de uso </vt:lpstr>
      <vt:lpstr>Table engines</vt:lpstr>
      <vt:lpstr>Merge Trees  </vt:lpstr>
      <vt:lpstr>Carga de Datos  </vt:lpstr>
      <vt:lpstr>SQL</vt:lpstr>
      <vt:lpstr>Business Intelligence</vt:lpstr>
      <vt:lpstr>PowerPoint Presentation</vt:lpstr>
      <vt:lpstr>Gracias!</vt:lpstr>
      <vt:lpstr>Credits</vt:lpstr>
    </vt:vector>
  </TitlesOfParts>
  <LinksUpToDate>false</LinksUpToDate>
  <SharedDoc>false</SharedDoc>
  <HyperlinksChanged>false</HyperlinksChanged>
  <AppVersion>16.0010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Clickhouse: Una BBDD orientada a columnas</dc:title>
  <cp:lastModifiedBy>Sanz Olivera, Francisco (Nokia - ES/Madrid)</cp:lastModifiedBy>
  <cp:revision>57</cp:revision>
  <dcterms:modified xsi:type="dcterms:W3CDTF">2018-03-14T22:32:31Z</dcterms:modified>
</cp:coreProperties>
</file>