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8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9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2" r:id="rId3"/>
    <p:sldId id="277" r:id="rId4"/>
    <p:sldId id="270" r:id="rId5"/>
    <p:sldId id="271" r:id="rId6"/>
    <p:sldId id="272" r:id="rId7"/>
    <p:sldId id="273" r:id="rId8"/>
    <p:sldId id="274" r:id="rId9"/>
    <p:sldId id="278" r:id="rId10"/>
    <p:sldId id="279" r:id="rId11"/>
    <p:sldId id="280" r:id="rId12"/>
    <p:sldId id="281" r:id="rId13"/>
    <p:sldId id="283" r:id="rId14"/>
    <p:sldId id="282" r:id="rId15"/>
    <p:sldId id="284" r:id="rId16"/>
    <p:sldId id="285" r:id="rId17"/>
    <p:sldId id="289" r:id="rId18"/>
    <p:sldId id="290" r:id="rId19"/>
    <p:sldId id="291" r:id="rId20"/>
    <p:sldId id="292" r:id="rId21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zo Lopez" initials="LL" lastIdx="1" clrIdx="0">
    <p:extLst/>
  </p:cmAuthor>
  <p:cmAuthor id="2" name="Lorenzo Lopez" initials="LL [2]" lastIdx="1" clrIdx="1">
    <p:extLst/>
  </p:cmAuthor>
  <p:cmAuthor id="3" name="Lorenzo Lopez" initials="LL [3]" lastIdx="1" clrIdx="2">
    <p:extLst/>
  </p:cmAuthor>
  <p:cmAuthor id="4" name="Lorenzo Lopez" initials="LL [4]" lastIdx="1" clrIdx="3">
    <p:extLst/>
  </p:cmAuthor>
  <p:cmAuthor id="5" name="Lorenzo Lopez" initials="LL [5]" lastIdx="1" clrIdx="4">
    <p:extLst/>
  </p:cmAuthor>
  <p:cmAuthor id="6" name="Lorenzo Lopez" initials="LL [6]" lastIdx="1" clrIdx="5">
    <p:extLst/>
  </p:cmAuthor>
  <p:cmAuthor id="7" name="Lorenzo Lopez" initials="LL [7]" lastIdx="1" clrIdx="6">
    <p:extLst/>
  </p:cmAuthor>
  <p:cmAuthor id="8" name="Lorenzo Lopez" initials="LL [8]" lastIdx="1" clrIdx="7">
    <p:extLst/>
  </p:cmAuthor>
  <p:cmAuthor id="9" name="Lorenzo Lopez" initials="LL [9]" lastIdx="1" clrIdx="8">
    <p:extLst/>
  </p:cmAuthor>
  <p:cmAuthor id="10" name="Lorenzo Lopez" initials="LL [10]" lastIdx="1" clrIdx="9">
    <p:extLst/>
  </p:cmAuthor>
  <p:cmAuthor id="11" name="Lorenzo Lopez" initials="LL [11]" lastIdx="1" clrIdx="10">
    <p:extLst/>
  </p:cmAuthor>
  <p:cmAuthor id="12" name="Lorenzo Lopez" initials="LL [12]" lastIdx="1" clrIdx="11">
    <p:extLst/>
  </p:cmAuthor>
  <p:cmAuthor id="13" name="Lorenzo Lopez" initials="LL [13]" lastIdx="1" clrIdx="12">
    <p:extLst/>
  </p:cmAuthor>
  <p:cmAuthor id="14" name="Lorenzo Lopez" initials="LL [14]" lastIdx="1" clrIdx="13">
    <p:extLst/>
  </p:cmAuthor>
  <p:cmAuthor id="15" name="Microsoft Office User" initials="Office" lastIdx="2" clrIdx="14">
    <p:extLst/>
  </p:cmAuthor>
  <p:cmAuthor id="16" name="Microsoft Office User" initials="Office [2]" lastIdx="1" clrIdx="1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C820"/>
    <a:srgbClr val="F4C941"/>
    <a:srgbClr val="225DB3"/>
    <a:srgbClr val="F49D28"/>
    <a:srgbClr val="FFC24F"/>
    <a:srgbClr val="FAB025"/>
    <a:srgbClr val="FAAD3A"/>
    <a:srgbClr val="FFFFFF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7"/>
    <p:restoredTop sz="92788"/>
  </p:normalViewPr>
  <p:slideViewPr>
    <p:cSldViewPr snapToGrid="0" snapToObjects="1">
      <p:cViewPr>
        <p:scale>
          <a:sx n="95" d="100"/>
          <a:sy n="95" d="100"/>
        </p:scale>
        <p:origin x="1032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/>
      <dgm:t>
        <a:bodyPr/>
        <a:lstStyle/>
        <a:p>
          <a:r>
            <a:rPr lang="en-US" dirty="0" err="1" smtClean="0"/>
            <a:t>Producción</a:t>
          </a:r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/>
      <dgm:t>
        <a:bodyPr/>
        <a:lstStyle/>
        <a:p>
          <a:r>
            <a:rPr lang="en-US"/>
            <a:t>Despliegue</a:t>
          </a:r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17478F00-24BA-D046-A02E-F13897667BB7}">
      <dgm:prSet phldrT="[Text]"/>
      <dgm:spPr/>
      <dgm:t>
        <a:bodyPr/>
        <a:lstStyle/>
        <a:p>
          <a:r>
            <a:rPr lang="en-US"/>
            <a:t>Idea</a:t>
          </a:r>
        </a:p>
      </dgm:t>
    </dgm:pt>
    <dgm:pt modelId="{03717853-FA52-CE4C-BC3B-F9396F27CCA5}" type="sibTrans" cxnId="{1B810D38-F0DD-0A4F-9C8E-06650541450B}">
      <dgm:prSet/>
      <dgm:spPr/>
      <dgm:t>
        <a:bodyPr/>
        <a:lstStyle/>
        <a:p>
          <a:endParaRPr lang="en-US"/>
        </a:p>
      </dgm:t>
    </dgm:pt>
    <dgm:pt modelId="{03046445-4672-AA47-A7BA-1F1B5E805BD3}" type="parTrans" cxnId="{1B810D38-F0DD-0A4F-9C8E-06650541450B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/>
      <dgm:t>
        <a:bodyPr/>
        <a:lstStyle/>
        <a:p>
          <a:r>
            <a:rPr lang="en-US"/>
            <a:t>Requisitos</a:t>
          </a:r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/>
      <dgm:t>
        <a:bodyPr/>
        <a:lstStyle/>
        <a:p>
          <a:r>
            <a:rPr lang="en-US"/>
            <a:t>Diseño</a:t>
          </a:r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/>
      <dgm:t>
        <a:bodyPr/>
        <a:lstStyle/>
        <a:p>
          <a:r>
            <a:rPr lang="en-US"/>
            <a:t>Implementación</a:t>
          </a:r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/>
      <dgm:t>
        <a:bodyPr/>
        <a:lstStyle/>
        <a:p>
          <a:r>
            <a:rPr lang="en-US"/>
            <a:t>Pruebas</a:t>
          </a:r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/>
      <dgm:t>
        <a:bodyPr/>
        <a:lstStyle/>
        <a:p>
          <a:endParaRPr lang="en-US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A518C6-4350-6D4F-B242-43AB2074E3A1}" type="presOf" srcId="{536434F7-82F5-D041-8119-CFB09451B9DD}" destId="{B93A5AF5-4C46-4145-9FDD-728CEF4347D2}" srcOrd="0" destOrd="0" presId="urn:microsoft.com/office/officeart/2005/8/layout/chart3"/>
    <dgm:cxn modelId="{E51217D9-318A-6F45-B073-07EC436AFF76}" type="presOf" srcId="{059F4B6C-18DC-8041-B4EE-0FAD49A3108C}" destId="{08848239-9B5F-3E49-99EB-ADB7E3FC188D}" srcOrd="0" destOrd="0" presId="urn:microsoft.com/office/officeart/2005/8/layout/chart3"/>
    <dgm:cxn modelId="{E0079DBD-B6CE-BF44-BB27-654CC756BB5E}" type="presOf" srcId="{636D13EE-A34B-EA49-9BA1-E7FD03871231}" destId="{4667B345-7B75-7C47-9DF8-E32DEBC79F14}" srcOrd="1" destOrd="0" presId="urn:microsoft.com/office/officeart/2005/8/layout/chart3"/>
    <dgm:cxn modelId="{006875A6-7CD6-3347-BAE1-8C271F06D79A}" type="presOf" srcId="{17478F00-24BA-D046-A02E-F13897667BB7}" destId="{6D1246A0-381B-0F49-A0DF-1719575C2F34}" srcOrd="1" destOrd="0" presId="urn:microsoft.com/office/officeart/2005/8/layout/chart3"/>
    <dgm:cxn modelId="{04A60A26-F336-264D-875A-CC9D6D8E16F0}" srcId="{FE413C3A-5481-0A4E-B749-57CFA0E4ACD6}" destId="{636D13EE-A34B-EA49-9BA1-E7FD03871231}" srcOrd="2" destOrd="0" parTransId="{8229AAE0-97E1-9543-BC1F-84658CCC977C}" sibTransId="{92C688A0-0F26-9C42-A704-0F39BBEC0867}"/>
    <dgm:cxn modelId="{7E973FBF-1C26-1F4F-B1D3-0EF8188DD8E0}" srcId="{FE413C3A-5481-0A4E-B749-57CFA0E4ACD6}" destId="{C7F0D25A-04E7-F241-87AB-C915F20B9FA7}" srcOrd="6" destOrd="0" parTransId="{58766CF6-903B-3D46-9DB5-D42B07CEBCB6}" sibTransId="{F836E1DF-908A-4141-8E42-B4B3FF28F309}"/>
    <dgm:cxn modelId="{66FCE289-D62E-BD41-A6F3-20B37D43B9CB}" type="presOf" srcId="{A13858C6-E6C5-304F-8096-C1B8FA1E184B}" destId="{E9ED6A22-86AB-284D-A25D-5A19F0A36276}" srcOrd="0" destOrd="0" presId="urn:microsoft.com/office/officeart/2005/8/layout/chart3"/>
    <dgm:cxn modelId="{47DC442E-933C-BF44-9402-7983DFDED378}" srcId="{FE413C3A-5481-0A4E-B749-57CFA0E4ACD6}" destId="{206DB108-61F8-0947-8D74-E999B267F967}" srcOrd="7" destOrd="0" parTransId="{43B65D26-8CD4-E543-BE0E-3CEFFD3F11C9}" sibTransId="{DC91954A-1F58-394C-BCC6-12694A38C67F}"/>
    <dgm:cxn modelId="{E41D501B-2948-CE41-9F9C-F32DFCB0B80E}" type="presOf" srcId="{059F4B6C-18DC-8041-B4EE-0FAD49A3108C}" destId="{3E02DFFE-E540-8744-A2EE-5145E7389F51}" srcOrd="1" destOrd="0" presId="urn:microsoft.com/office/officeart/2005/8/layout/chart3"/>
    <dgm:cxn modelId="{5E8CDF82-B791-EF43-97C3-C093E8FFC224}" type="presOf" srcId="{AD3CF52A-8916-394D-A7B5-C9C1E7019474}" destId="{1A63C4A7-3952-454E-BD51-E3A7CB4497F7}" srcOrd="1" destOrd="0" presId="urn:microsoft.com/office/officeart/2005/8/layout/chart3"/>
    <dgm:cxn modelId="{E2AF73BD-EFDD-BB4F-AFA1-BAC7E57D2BBC}" srcId="{FE413C3A-5481-0A4E-B749-57CFA0E4ACD6}" destId="{A13858C6-E6C5-304F-8096-C1B8FA1E184B}" srcOrd="1" destOrd="0" parTransId="{EE1EDAB1-2858-764B-8188-7BB32FAF9937}" sibTransId="{743AD8E8-4D8B-4441-B6ED-58636643BE32}"/>
    <dgm:cxn modelId="{0695D2BC-211A-8F43-A3AC-5B7AEE629EDF}" type="presOf" srcId="{17478F00-24BA-D046-A02E-F13897667BB7}" destId="{6C7EACBC-77E1-5441-AAB6-BA9CB3DC16E6}" srcOrd="0" destOrd="0" presId="urn:microsoft.com/office/officeart/2005/8/layout/chart3"/>
    <dgm:cxn modelId="{A18F73E8-2E7C-C540-981D-5AD04C476B2C}" srcId="{FE413C3A-5481-0A4E-B749-57CFA0E4ACD6}" destId="{059F4B6C-18DC-8041-B4EE-0FAD49A3108C}" srcOrd="4" destOrd="0" parTransId="{B0678DC3-9FB2-C64F-A380-DF47A1558C8E}" sibTransId="{06482F71-308F-A94F-87FE-69BF0E17C3E7}"/>
    <dgm:cxn modelId="{7AF923C9-7B26-F04B-9812-2AA95D367D68}" type="presOf" srcId="{636D13EE-A34B-EA49-9BA1-E7FD03871231}" destId="{822A2E84-876B-0743-AA51-FA625922A2DE}" srcOrd="0" destOrd="0" presId="urn:microsoft.com/office/officeart/2005/8/layout/chart3"/>
    <dgm:cxn modelId="{06F588B4-03DF-734F-9F85-7B54605BA319}" srcId="{FE413C3A-5481-0A4E-B749-57CFA0E4ACD6}" destId="{536434F7-82F5-D041-8119-CFB09451B9DD}" srcOrd="5" destOrd="0" parTransId="{6A61AF9E-1DE3-CC48-A201-441875C92E3D}" sibTransId="{7A8368E8-BEDC-CD43-AEFA-D8A652B469FE}"/>
    <dgm:cxn modelId="{D7405FB0-E0FD-3742-ACE9-F6BD6297987D}" type="presOf" srcId="{A13858C6-E6C5-304F-8096-C1B8FA1E184B}" destId="{0D4E62C4-68F2-6A4F-91A2-FC8B97BD0C8A}" srcOrd="1" destOrd="0" presId="urn:microsoft.com/office/officeart/2005/8/layout/chart3"/>
    <dgm:cxn modelId="{6B392D65-74C5-344D-B710-EC4F9B1F6587}" type="presOf" srcId="{C7F0D25A-04E7-F241-87AB-C915F20B9FA7}" destId="{E606F837-E74F-E246-9722-8B58248743E7}" srcOrd="0" destOrd="0" presId="urn:microsoft.com/office/officeart/2005/8/layout/chart3"/>
    <dgm:cxn modelId="{1B810D38-F0DD-0A4F-9C8E-06650541450B}" srcId="{FE413C3A-5481-0A4E-B749-57CFA0E4ACD6}" destId="{17478F00-24BA-D046-A02E-F13897667BB7}" srcOrd="0" destOrd="0" parTransId="{03046445-4672-AA47-A7BA-1F1B5E805BD3}" sibTransId="{03717853-FA52-CE4C-BC3B-F9396F27CCA5}"/>
    <dgm:cxn modelId="{761E330D-71DA-F849-86AB-497AE1E8EA30}" srcId="{FE413C3A-5481-0A4E-B749-57CFA0E4ACD6}" destId="{AD3CF52A-8916-394D-A7B5-C9C1E7019474}" srcOrd="3" destOrd="0" parTransId="{D38CE0EA-235B-624C-8321-EC14EF0735EE}" sibTransId="{3B68BCDC-73B5-1543-AE30-1C1B8D7EB266}"/>
    <dgm:cxn modelId="{B91DEDC2-E4EA-E146-A3C4-2C67B09DDFBA}" type="presOf" srcId="{536434F7-82F5-D041-8119-CFB09451B9DD}" destId="{E7594F8B-A412-D64C-A097-03C733CC8ECB}" srcOrd="1" destOrd="0" presId="urn:microsoft.com/office/officeart/2005/8/layout/chart3"/>
    <dgm:cxn modelId="{C5E25B4D-29B2-5644-B7AE-0E6538BD6F21}" type="presOf" srcId="{FE413C3A-5481-0A4E-B749-57CFA0E4ACD6}" destId="{3B329953-2EB6-4447-A8F0-BB148AA1C359}" srcOrd="0" destOrd="0" presId="urn:microsoft.com/office/officeart/2005/8/layout/chart3"/>
    <dgm:cxn modelId="{A7B0EE49-A06C-B24B-9F2D-BDBFF981E4B1}" type="presOf" srcId="{C7F0D25A-04E7-F241-87AB-C915F20B9FA7}" destId="{84AD82C8-3BAF-DE48-8FB0-185E3363949B}" srcOrd="1" destOrd="0" presId="urn:microsoft.com/office/officeart/2005/8/layout/chart3"/>
    <dgm:cxn modelId="{1DB29E06-4354-574F-B579-53DCF9FFB53C}" type="presOf" srcId="{AD3CF52A-8916-394D-A7B5-C9C1E7019474}" destId="{5D3542F0-8848-E444-BBB4-0F0D647A0894}" srcOrd="0" destOrd="0" presId="urn:microsoft.com/office/officeart/2005/8/layout/chart3"/>
    <dgm:cxn modelId="{945F7344-8456-5449-A699-B25EC8333805}" type="presParOf" srcId="{3B329953-2EB6-4447-A8F0-BB148AA1C359}" destId="{6C7EACBC-77E1-5441-AAB6-BA9CB3DC16E6}" srcOrd="0" destOrd="0" presId="urn:microsoft.com/office/officeart/2005/8/layout/chart3"/>
    <dgm:cxn modelId="{2A0BDEFA-D8AA-A649-84DA-080A92E3C4D0}" type="presParOf" srcId="{3B329953-2EB6-4447-A8F0-BB148AA1C359}" destId="{6D1246A0-381B-0F49-A0DF-1719575C2F34}" srcOrd="1" destOrd="0" presId="urn:microsoft.com/office/officeart/2005/8/layout/chart3"/>
    <dgm:cxn modelId="{5B69CAED-F21C-9146-8C27-492727744DC3}" type="presParOf" srcId="{3B329953-2EB6-4447-A8F0-BB148AA1C359}" destId="{E9ED6A22-86AB-284D-A25D-5A19F0A36276}" srcOrd="2" destOrd="0" presId="urn:microsoft.com/office/officeart/2005/8/layout/chart3"/>
    <dgm:cxn modelId="{76C9BF23-0FAB-F547-8AAB-E25F25AEB02C}" type="presParOf" srcId="{3B329953-2EB6-4447-A8F0-BB148AA1C359}" destId="{0D4E62C4-68F2-6A4F-91A2-FC8B97BD0C8A}" srcOrd="3" destOrd="0" presId="urn:microsoft.com/office/officeart/2005/8/layout/chart3"/>
    <dgm:cxn modelId="{BE6BFAAE-F4E8-F343-9307-5AF72DCBC7A4}" type="presParOf" srcId="{3B329953-2EB6-4447-A8F0-BB148AA1C359}" destId="{822A2E84-876B-0743-AA51-FA625922A2DE}" srcOrd="4" destOrd="0" presId="urn:microsoft.com/office/officeart/2005/8/layout/chart3"/>
    <dgm:cxn modelId="{DFAE2967-2952-8B4E-8F2C-99FDD11D241C}" type="presParOf" srcId="{3B329953-2EB6-4447-A8F0-BB148AA1C359}" destId="{4667B345-7B75-7C47-9DF8-E32DEBC79F14}" srcOrd="5" destOrd="0" presId="urn:microsoft.com/office/officeart/2005/8/layout/chart3"/>
    <dgm:cxn modelId="{D95E44DB-98AD-7441-9612-9F28CE6CFE4E}" type="presParOf" srcId="{3B329953-2EB6-4447-A8F0-BB148AA1C359}" destId="{5D3542F0-8848-E444-BBB4-0F0D647A0894}" srcOrd="6" destOrd="0" presId="urn:microsoft.com/office/officeart/2005/8/layout/chart3"/>
    <dgm:cxn modelId="{1E6796E6-8325-6F42-AB75-670D48F959AA}" type="presParOf" srcId="{3B329953-2EB6-4447-A8F0-BB148AA1C359}" destId="{1A63C4A7-3952-454E-BD51-E3A7CB4497F7}" srcOrd="7" destOrd="0" presId="urn:microsoft.com/office/officeart/2005/8/layout/chart3"/>
    <dgm:cxn modelId="{004F489F-235B-D847-BE2D-315025FDCE23}" type="presParOf" srcId="{3B329953-2EB6-4447-A8F0-BB148AA1C359}" destId="{08848239-9B5F-3E49-99EB-ADB7E3FC188D}" srcOrd="8" destOrd="0" presId="urn:microsoft.com/office/officeart/2005/8/layout/chart3"/>
    <dgm:cxn modelId="{A66EC921-E8ED-D946-B9DE-CCE7C10F5FDC}" type="presParOf" srcId="{3B329953-2EB6-4447-A8F0-BB148AA1C359}" destId="{3E02DFFE-E540-8744-A2EE-5145E7389F51}" srcOrd="9" destOrd="0" presId="urn:microsoft.com/office/officeart/2005/8/layout/chart3"/>
    <dgm:cxn modelId="{437A08E9-9A20-5D44-9C6D-F4455B1B2555}" type="presParOf" srcId="{3B329953-2EB6-4447-A8F0-BB148AA1C359}" destId="{B93A5AF5-4C46-4145-9FDD-728CEF4347D2}" srcOrd="10" destOrd="0" presId="urn:microsoft.com/office/officeart/2005/8/layout/chart3"/>
    <dgm:cxn modelId="{51A77251-0480-9A4C-9805-301EEAE98B96}" type="presParOf" srcId="{3B329953-2EB6-4447-A8F0-BB148AA1C359}" destId="{E7594F8B-A412-D64C-A097-03C733CC8ECB}" srcOrd="11" destOrd="0" presId="urn:microsoft.com/office/officeart/2005/8/layout/chart3"/>
    <dgm:cxn modelId="{5D1799F3-84B8-6B41-A3F3-AE87B9E87241}" type="presParOf" srcId="{3B329953-2EB6-4447-A8F0-BB148AA1C359}" destId="{E606F837-E74F-E246-9722-8B58248743E7}" srcOrd="12" destOrd="0" presId="urn:microsoft.com/office/officeart/2005/8/layout/chart3"/>
    <dgm:cxn modelId="{7C81019A-6BA9-6E48-8AE3-29241B9DA5A2}" type="presParOf" srcId="{3B329953-2EB6-4447-A8F0-BB148AA1C359}" destId="{84AD82C8-3BAF-DE48-8FB0-185E3363949B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F3F8BD-4894-3E40-A64B-C76DEFE0B62A}" type="presOf" srcId="{059F4B6C-18DC-8041-B4EE-0FAD49A3108C}" destId="{1A63C4A7-3952-454E-BD51-E3A7CB4497F7}" srcOrd="1" destOrd="0" presId="urn:microsoft.com/office/officeart/2005/8/layout/chart3"/>
    <dgm:cxn modelId="{BE65E24E-C5C4-1243-BE28-2A201128FDF0}" type="presOf" srcId="{AD3CF52A-8916-394D-A7B5-C9C1E7019474}" destId="{822A2E84-876B-0743-AA51-FA625922A2DE}" srcOrd="0" destOrd="0" presId="urn:microsoft.com/office/officeart/2005/8/layout/chart3"/>
    <dgm:cxn modelId="{CE156D67-2575-9B45-AB29-49C1DA6AAD4C}" type="presOf" srcId="{C7F0D25A-04E7-F241-87AB-C915F20B9FA7}" destId="{E7594F8B-A412-D64C-A097-03C733CC8ECB}" srcOrd="1" destOrd="0" presId="urn:microsoft.com/office/officeart/2005/8/layout/chart3"/>
    <dgm:cxn modelId="{EA8B580E-975B-5F4B-A667-C693DD2D8451}" type="presOf" srcId="{A13858C6-E6C5-304F-8096-C1B8FA1E184B}" destId="{6C7EACBC-77E1-5441-AAB6-BA9CB3DC16E6}" srcOrd="0" destOrd="0" presId="urn:microsoft.com/office/officeart/2005/8/layout/chart3"/>
    <dgm:cxn modelId="{4859156E-CE40-F942-A435-D1CC118C99C6}" type="presOf" srcId="{C7F0D25A-04E7-F241-87AB-C915F20B9FA7}" destId="{B93A5AF5-4C46-4145-9FDD-728CEF4347D2}" srcOrd="0" destOrd="0" presId="urn:microsoft.com/office/officeart/2005/8/layout/chart3"/>
    <dgm:cxn modelId="{81856054-DD02-1246-8A17-6B8DEF3793BB}" type="presOf" srcId="{636D13EE-A34B-EA49-9BA1-E7FD03871231}" destId="{E9ED6A22-86AB-284D-A25D-5A19F0A36276}" srcOrd="0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80DF5FA8-1573-474F-BE5F-3E7E27C7D040}" type="presOf" srcId="{059F4B6C-18DC-8041-B4EE-0FAD49A3108C}" destId="{5D3542F0-8848-E444-BBB4-0F0D647A0894}" srcOrd="0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529AF806-BC36-724F-AFFD-2E9302FE0746}" type="presOf" srcId="{536434F7-82F5-D041-8119-CFB09451B9DD}" destId="{3E02DFFE-E540-8744-A2EE-5145E7389F51}" srcOrd="1" destOrd="0" presId="urn:microsoft.com/office/officeart/2005/8/layout/chart3"/>
    <dgm:cxn modelId="{C934CE5A-716F-7B41-8798-A1D061CF426D}" type="presOf" srcId="{AD3CF52A-8916-394D-A7B5-C9C1E7019474}" destId="{4667B345-7B75-7C47-9DF8-E32DEBC79F14}" srcOrd="1" destOrd="0" presId="urn:microsoft.com/office/officeart/2005/8/layout/chart3"/>
    <dgm:cxn modelId="{2C768606-1C32-9B4A-8012-90EC9FB3F335}" type="presOf" srcId="{206DB108-61F8-0947-8D74-E999B267F967}" destId="{84AD82C8-3BAF-DE48-8FB0-185E3363949B}" srcOrd="1" destOrd="0" presId="urn:microsoft.com/office/officeart/2005/8/layout/chart3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5891AB1B-D0F8-7E4D-8F62-E472418C2E08}" type="presOf" srcId="{636D13EE-A34B-EA49-9BA1-E7FD03871231}" destId="{0D4E62C4-68F2-6A4F-91A2-FC8B97BD0C8A}" srcOrd="1" destOrd="0" presId="urn:microsoft.com/office/officeart/2005/8/layout/chart3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6E27968E-F386-1647-8055-51A38465DA05}" type="presOf" srcId="{536434F7-82F5-D041-8119-CFB09451B9DD}" destId="{08848239-9B5F-3E49-99EB-ADB7E3FC188D}" srcOrd="0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AFA5737D-D2B3-8B41-9174-DC75B5587429}" type="presOf" srcId="{A13858C6-E6C5-304F-8096-C1B8FA1E184B}" destId="{6D1246A0-381B-0F49-A0DF-1719575C2F34}" srcOrd="1" destOrd="0" presId="urn:microsoft.com/office/officeart/2005/8/layout/chart3"/>
    <dgm:cxn modelId="{9C599ACA-09E2-CA4F-9A30-0DCE98C1232D}" type="presOf" srcId="{206DB108-61F8-0947-8D74-E999B267F967}" destId="{E606F837-E74F-E246-9722-8B58248743E7}" srcOrd="0" destOrd="0" presId="urn:microsoft.com/office/officeart/2005/8/layout/chart3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9652E316-77C7-0B4C-920E-54EB55FFB097}" type="presOf" srcId="{FE413C3A-5481-0A4E-B749-57CFA0E4ACD6}" destId="{3B329953-2EB6-4447-A8F0-BB148AA1C359}" srcOrd="0" destOrd="0" presId="urn:microsoft.com/office/officeart/2005/8/layout/chart3"/>
    <dgm:cxn modelId="{82A09F9E-2DF1-514F-B773-874071A8ADAA}" type="presParOf" srcId="{3B329953-2EB6-4447-A8F0-BB148AA1C359}" destId="{6C7EACBC-77E1-5441-AAB6-BA9CB3DC16E6}" srcOrd="0" destOrd="0" presId="urn:microsoft.com/office/officeart/2005/8/layout/chart3"/>
    <dgm:cxn modelId="{E99D3A73-8A34-F148-9394-4EDC1C4003FC}" type="presParOf" srcId="{3B329953-2EB6-4447-A8F0-BB148AA1C359}" destId="{6D1246A0-381B-0F49-A0DF-1719575C2F34}" srcOrd="1" destOrd="0" presId="urn:microsoft.com/office/officeart/2005/8/layout/chart3"/>
    <dgm:cxn modelId="{CD26C2F3-29A6-944A-A382-DA382B41E3C5}" type="presParOf" srcId="{3B329953-2EB6-4447-A8F0-BB148AA1C359}" destId="{E9ED6A22-86AB-284D-A25D-5A19F0A36276}" srcOrd="2" destOrd="0" presId="urn:microsoft.com/office/officeart/2005/8/layout/chart3"/>
    <dgm:cxn modelId="{FFD63584-D670-B54B-9C82-710568DE0E34}" type="presParOf" srcId="{3B329953-2EB6-4447-A8F0-BB148AA1C359}" destId="{0D4E62C4-68F2-6A4F-91A2-FC8B97BD0C8A}" srcOrd="3" destOrd="0" presId="urn:microsoft.com/office/officeart/2005/8/layout/chart3"/>
    <dgm:cxn modelId="{C06EB9A6-FE3A-064B-8737-6B97DAFFB5AD}" type="presParOf" srcId="{3B329953-2EB6-4447-A8F0-BB148AA1C359}" destId="{822A2E84-876B-0743-AA51-FA625922A2DE}" srcOrd="4" destOrd="0" presId="urn:microsoft.com/office/officeart/2005/8/layout/chart3"/>
    <dgm:cxn modelId="{6AB1EAFF-C888-B246-BD1A-F51D3A835E2E}" type="presParOf" srcId="{3B329953-2EB6-4447-A8F0-BB148AA1C359}" destId="{4667B345-7B75-7C47-9DF8-E32DEBC79F14}" srcOrd="5" destOrd="0" presId="urn:microsoft.com/office/officeart/2005/8/layout/chart3"/>
    <dgm:cxn modelId="{9E995A55-0583-C546-B865-63A15602CDFE}" type="presParOf" srcId="{3B329953-2EB6-4447-A8F0-BB148AA1C359}" destId="{5D3542F0-8848-E444-BBB4-0F0D647A0894}" srcOrd="6" destOrd="0" presId="urn:microsoft.com/office/officeart/2005/8/layout/chart3"/>
    <dgm:cxn modelId="{14596E61-2681-524E-862E-8688389E72B1}" type="presParOf" srcId="{3B329953-2EB6-4447-A8F0-BB148AA1C359}" destId="{1A63C4A7-3952-454E-BD51-E3A7CB4497F7}" srcOrd="7" destOrd="0" presId="urn:microsoft.com/office/officeart/2005/8/layout/chart3"/>
    <dgm:cxn modelId="{2990B69B-3598-5748-8BB6-C95DAD78E439}" type="presParOf" srcId="{3B329953-2EB6-4447-A8F0-BB148AA1C359}" destId="{08848239-9B5F-3E49-99EB-ADB7E3FC188D}" srcOrd="8" destOrd="0" presId="urn:microsoft.com/office/officeart/2005/8/layout/chart3"/>
    <dgm:cxn modelId="{B834A6A9-26C7-614A-A551-97433CAE9C58}" type="presParOf" srcId="{3B329953-2EB6-4447-A8F0-BB148AA1C359}" destId="{3E02DFFE-E540-8744-A2EE-5145E7389F51}" srcOrd="9" destOrd="0" presId="urn:microsoft.com/office/officeart/2005/8/layout/chart3"/>
    <dgm:cxn modelId="{D752E616-FF30-6847-90C7-E30AD2C3AADB}" type="presParOf" srcId="{3B329953-2EB6-4447-A8F0-BB148AA1C359}" destId="{B93A5AF5-4C46-4145-9FDD-728CEF4347D2}" srcOrd="10" destOrd="0" presId="urn:microsoft.com/office/officeart/2005/8/layout/chart3"/>
    <dgm:cxn modelId="{5C11F1F8-E066-F24C-A96C-A4639EF219D3}" type="presParOf" srcId="{3B329953-2EB6-4447-A8F0-BB148AA1C359}" destId="{E7594F8B-A412-D64C-A097-03C733CC8ECB}" srcOrd="11" destOrd="0" presId="urn:microsoft.com/office/officeart/2005/8/layout/chart3"/>
    <dgm:cxn modelId="{27E6821B-AEDB-404A-AF46-1B179AD3D93B}" type="presParOf" srcId="{3B329953-2EB6-4447-A8F0-BB148AA1C359}" destId="{E606F837-E74F-E246-9722-8B58248743E7}" srcOrd="12" destOrd="0" presId="urn:microsoft.com/office/officeart/2005/8/layout/chart3"/>
    <dgm:cxn modelId="{CB081425-6308-284B-B7D6-ACFA5A084A99}" type="presParOf" srcId="{3B329953-2EB6-4447-A8F0-BB148AA1C359}" destId="{84AD82C8-3BAF-DE48-8FB0-185E3363949B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3AC150-2B6F-204A-882D-920383A1C277}" type="presOf" srcId="{C7F0D25A-04E7-F241-87AB-C915F20B9FA7}" destId="{B93A5AF5-4C46-4145-9FDD-728CEF4347D2}" srcOrd="0" destOrd="0" presId="urn:microsoft.com/office/officeart/2005/8/layout/chart3"/>
    <dgm:cxn modelId="{046CBAB6-2992-724C-B6F0-2A4A44805BE4}" type="presOf" srcId="{C7F0D25A-04E7-F241-87AB-C915F20B9FA7}" destId="{E7594F8B-A412-D64C-A097-03C733CC8ECB}" srcOrd="1" destOrd="0" presId="urn:microsoft.com/office/officeart/2005/8/layout/chart3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02F4C806-EDF2-C14C-9D3E-FB1105975221}" type="presOf" srcId="{206DB108-61F8-0947-8D74-E999B267F967}" destId="{84AD82C8-3BAF-DE48-8FB0-185E3363949B}" srcOrd="1" destOrd="0" presId="urn:microsoft.com/office/officeart/2005/8/layout/chart3"/>
    <dgm:cxn modelId="{E86B52FE-674A-CA4E-8BA8-02FF4CE2E12B}" type="presOf" srcId="{636D13EE-A34B-EA49-9BA1-E7FD03871231}" destId="{0D4E62C4-68F2-6A4F-91A2-FC8B97BD0C8A}" srcOrd="1" destOrd="0" presId="urn:microsoft.com/office/officeart/2005/8/layout/chart3"/>
    <dgm:cxn modelId="{C71D8EFA-3375-D54A-B07B-719AC49BD660}" type="presOf" srcId="{AD3CF52A-8916-394D-A7B5-C9C1E7019474}" destId="{4667B345-7B75-7C47-9DF8-E32DEBC79F14}" srcOrd="1" destOrd="0" presId="urn:microsoft.com/office/officeart/2005/8/layout/chart3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FB3B19C0-8648-604C-BA38-22F2A159A259}" type="presOf" srcId="{AD3CF52A-8916-394D-A7B5-C9C1E7019474}" destId="{822A2E84-876B-0743-AA51-FA625922A2DE}" srcOrd="0" destOrd="0" presId="urn:microsoft.com/office/officeart/2005/8/layout/chart3"/>
    <dgm:cxn modelId="{2D486B3D-DB2F-E845-BC45-600564141095}" type="presOf" srcId="{206DB108-61F8-0947-8D74-E999B267F967}" destId="{E606F837-E74F-E246-9722-8B58248743E7}" srcOrd="0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18BA2883-46A2-CE41-B0D6-7749E246A3E4}" type="presOf" srcId="{636D13EE-A34B-EA49-9BA1-E7FD03871231}" destId="{E9ED6A22-86AB-284D-A25D-5A19F0A36276}" srcOrd="0" destOrd="0" presId="urn:microsoft.com/office/officeart/2005/8/layout/chart3"/>
    <dgm:cxn modelId="{94755291-6B37-544C-B67F-F6863BCF865D}" type="presOf" srcId="{536434F7-82F5-D041-8119-CFB09451B9DD}" destId="{08848239-9B5F-3E49-99EB-ADB7E3FC188D}" srcOrd="0" destOrd="0" presId="urn:microsoft.com/office/officeart/2005/8/layout/chart3"/>
    <dgm:cxn modelId="{DD25FE2D-77F6-944B-954E-45D9F5F67B14}" type="presOf" srcId="{FE413C3A-5481-0A4E-B749-57CFA0E4ACD6}" destId="{3B329953-2EB6-4447-A8F0-BB148AA1C359}" srcOrd="0" destOrd="0" presId="urn:microsoft.com/office/officeart/2005/8/layout/chart3"/>
    <dgm:cxn modelId="{BB28F2FC-FEB6-9247-81A1-2CD3C3CD4D50}" type="presOf" srcId="{A13858C6-E6C5-304F-8096-C1B8FA1E184B}" destId="{6D1246A0-381B-0F49-A0DF-1719575C2F34}" srcOrd="1" destOrd="0" presId="urn:microsoft.com/office/officeart/2005/8/layout/chart3"/>
    <dgm:cxn modelId="{C9464199-4944-9544-A2B9-3574703B04EB}" type="presOf" srcId="{059F4B6C-18DC-8041-B4EE-0FAD49A3108C}" destId="{1A63C4A7-3952-454E-BD51-E3A7CB4497F7}" srcOrd="1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0D5B4217-2F7A-7D4E-B214-F34C82E39D2B}" type="presOf" srcId="{059F4B6C-18DC-8041-B4EE-0FAD49A3108C}" destId="{5D3542F0-8848-E444-BBB4-0F0D647A0894}" srcOrd="0" destOrd="0" presId="urn:microsoft.com/office/officeart/2005/8/layout/chart3"/>
    <dgm:cxn modelId="{B1F26D49-D1A8-1448-A496-B3341BD4B0F9}" type="presOf" srcId="{536434F7-82F5-D041-8119-CFB09451B9DD}" destId="{3E02DFFE-E540-8744-A2EE-5145E7389F51}" srcOrd="1" destOrd="0" presId="urn:microsoft.com/office/officeart/2005/8/layout/chart3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FF4D72A6-0F62-9543-BC2A-BD9D2D4B19EE}" type="presOf" srcId="{A13858C6-E6C5-304F-8096-C1B8FA1E184B}" destId="{6C7EACBC-77E1-5441-AAB6-BA9CB3DC16E6}" srcOrd="0" destOrd="0" presId="urn:microsoft.com/office/officeart/2005/8/layout/chart3"/>
    <dgm:cxn modelId="{66FD90D9-55F4-5B4E-998D-02A5E0E3C55B}" type="presParOf" srcId="{3B329953-2EB6-4447-A8F0-BB148AA1C359}" destId="{6C7EACBC-77E1-5441-AAB6-BA9CB3DC16E6}" srcOrd="0" destOrd="0" presId="urn:microsoft.com/office/officeart/2005/8/layout/chart3"/>
    <dgm:cxn modelId="{A2C8B86C-D432-D948-ACEF-464D02905AC9}" type="presParOf" srcId="{3B329953-2EB6-4447-A8F0-BB148AA1C359}" destId="{6D1246A0-381B-0F49-A0DF-1719575C2F34}" srcOrd="1" destOrd="0" presId="urn:microsoft.com/office/officeart/2005/8/layout/chart3"/>
    <dgm:cxn modelId="{2C15467A-6A9A-3B4B-BBD2-00D4582193C4}" type="presParOf" srcId="{3B329953-2EB6-4447-A8F0-BB148AA1C359}" destId="{E9ED6A22-86AB-284D-A25D-5A19F0A36276}" srcOrd="2" destOrd="0" presId="urn:microsoft.com/office/officeart/2005/8/layout/chart3"/>
    <dgm:cxn modelId="{5995E518-1D93-1640-A615-2DDF5E73BA12}" type="presParOf" srcId="{3B329953-2EB6-4447-A8F0-BB148AA1C359}" destId="{0D4E62C4-68F2-6A4F-91A2-FC8B97BD0C8A}" srcOrd="3" destOrd="0" presId="urn:microsoft.com/office/officeart/2005/8/layout/chart3"/>
    <dgm:cxn modelId="{5ED550A5-60BE-B74A-AFEA-0099F1904C0B}" type="presParOf" srcId="{3B329953-2EB6-4447-A8F0-BB148AA1C359}" destId="{822A2E84-876B-0743-AA51-FA625922A2DE}" srcOrd="4" destOrd="0" presId="urn:microsoft.com/office/officeart/2005/8/layout/chart3"/>
    <dgm:cxn modelId="{510AB656-4509-6A48-AE47-F6BD5A78799F}" type="presParOf" srcId="{3B329953-2EB6-4447-A8F0-BB148AA1C359}" destId="{4667B345-7B75-7C47-9DF8-E32DEBC79F14}" srcOrd="5" destOrd="0" presId="urn:microsoft.com/office/officeart/2005/8/layout/chart3"/>
    <dgm:cxn modelId="{6900235A-D136-2740-88BD-CC6787ED9254}" type="presParOf" srcId="{3B329953-2EB6-4447-A8F0-BB148AA1C359}" destId="{5D3542F0-8848-E444-BBB4-0F0D647A0894}" srcOrd="6" destOrd="0" presId="urn:microsoft.com/office/officeart/2005/8/layout/chart3"/>
    <dgm:cxn modelId="{D09F1461-5A0E-1F48-BDA2-396B8E2D14F4}" type="presParOf" srcId="{3B329953-2EB6-4447-A8F0-BB148AA1C359}" destId="{1A63C4A7-3952-454E-BD51-E3A7CB4497F7}" srcOrd="7" destOrd="0" presId="urn:microsoft.com/office/officeart/2005/8/layout/chart3"/>
    <dgm:cxn modelId="{6FB12D40-3314-CA4F-A45A-1DEB9AA16B78}" type="presParOf" srcId="{3B329953-2EB6-4447-A8F0-BB148AA1C359}" destId="{08848239-9B5F-3E49-99EB-ADB7E3FC188D}" srcOrd="8" destOrd="0" presId="urn:microsoft.com/office/officeart/2005/8/layout/chart3"/>
    <dgm:cxn modelId="{B91A7896-4FDA-2D49-94AD-9E32F769126F}" type="presParOf" srcId="{3B329953-2EB6-4447-A8F0-BB148AA1C359}" destId="{3E02DFFE-E540-8744-A2EE-5145E7389F51}" srcOrd="9" destOrd="0" presId="urn:microsoft.com/office/officeart/2005/8/layout/chart3"/>
    <dgm:cxn modelId="{4EA35847-8143-4746-A124-6240003D7762}" type="presParOf" srcId="{3B329953-2EB6-4447-A8F0-BB148AA1C359}" destId="{B93A5AF5-4C46-4145-9FDD-728CEF4347D2}" srcOrd="10" destOrd="0" presId="urn:microsoft.com/office/officeart/2005/8/layout/chart3"/>
    <dgm:cxn modelId="{1CCF9E21-9940-D243-AEB1-F0CFB765D6E3}" type="presParOf" srcId="{3B329953-2EB6-4447-A8F0-BB148AA1C359}" destId="{E7594F8B-A412-D64C-A097-03C733CC8ECB}" srcOrd="11" destOrd="0" presId="urn:microsoft.com/office/officeart/2005/8/layout/chart3"/>
    <dgm:cxn modelId="{87F94EFA-4A68-8245-B18B-F77E4812A0E3}" type="presParOf" srcId="{3B329953-2EB6-4447-A8F0-BB148AA1C359}" destId="{E606F837-E74F-E246-9722-8B58248743E7}" srcOrd="12" destOrd="0" presId="urn:microsoft.com/office/officeart/2005/8/layout/chart3"/>
    <dgm:cxn modelId="{CBEE03FF-44C4-0341-97E2-DD180A5830F7}" type="presParOf" srcId="{3B329953-2EB6-4447-A8F0-BB148AA1C359}" destId="{84AD82C8-3BAF-DE48-8FB0-185E3363949B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DD0342-2D51-5647-A230-2B6F44CD6A0A}" type="presOf" srcId="{536434F7-82F5-D041-8119-CFB09451B9DD}" destId="{08848239-9B5F-3E49-99EB-ADB7E3FC188D}" srcOrd="0" destOrd="0" presId="urn:microsoft.com/office/officeart/2005/8/layout/chart3"/>
    <dgm:cxn modelId="{903E2147-9DB4-3C45-9762-F94ACD62981E}" type="presOf" srcId="{AD3CF52A-8916-394D-A7B5-C9C1E7019474}" destId="{4667B345-7B75-7C47-9DF8-E32DEBC79F14}" srcOrd="1" destOrd="0" presId="urn:microsoft.com/office/officeart/2005/8/layout/chart3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4943A131-8139-794B-9772-8EF7309409AB}" type="presOf" srcId="{FE413C3A-5481-0A4E-B749-57CFA0E4ACD6}" destId="{3B329953-2EB6-4447-A8F0-BB148AA1C359}" srcOrd="0" destOrd="0" presId="urn:microsoft.com/office/officeart/2005/8/layout/chart3"/>
    <dgm:cxn modelId="{D45C4F27-79CF-2142-BADB-EE282EBFADB7}" type="presOf" srcId="{A13858C6-E6C5-304F-8096-C1B8FA1E184B}" destId="{6D1246A0-381B-0F49-A0DF-1719575C2F34}" srcOrd="1" destOrd="0" presId="urn:microsoft.com/office/officeart/2005/8/layout/chart3"/>
    <dgm:cxn modelId="{E379540B-3CF4-5F4A-B14E-FFFD67471FDF}" type="presOf" srcId="{C7F0D25A-04E7-F241-87AB-C915F20B9FA7}" destId="{E7594F8B-A412-D64C-A097-03C733CC8ECB}" srcOrd="1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E75DF70D-4D2A-E44B-BAF0-251A34FE622B}" type="presOf" srcId="{536434F7-82F5-D041-8119-CFB09451B9DD}" destId="{3E02DFFE-E540-8744-A2EE-5145E7389F51}" srcOrd="1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2EA0FBD6-924F-C840-9B83-487ACABE799D}" type="presOf" srcId="{C7F0D25A-04E7-F241-87AB-C915F20B9FA7}" destId="{B93A5AF5-4C46-4145-9FDD-728CEF4347D2}" srcOrd="0" destOrd="0" presId="urn:microsoft.com/office/officeart/2005/8/layout/chart3"/>
    <dgm:cxn modelId="{0D69173F-BD10-DD4D-BDD1-CA9AA2A38760}" type="presOf" srcId="{A13858C6-E6C5-304F-8096-C1B8FA1E184B}" destId="{6C7EACBC-77E1-5441-AAB6-BA9CB3DC16E6}" srcOrd="0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8BB0C492-615A-0348-A61E-7D293CF20CC0}" type="presOf" srcId="{636D13EE-A34B-EA49-9BA1-E7FD03871231}" destId="{E9ED6A22-86AB-284D-A25D-5A19F0A36276}" srcOrd="0" destOrd="0" presId="urn:microsoft.com/office/officeart/2005/8/layout/chart3"/>
    <dgm:cxn modelId="{700A0178-AF61-CD4D-ACD4-BD6CC3126079}" type="presOf" srcId="{636D13EE-A34B-EA49-9BA1-E7FD03871231}" destId="{0D4E62C4-68F2-6A4F-91A2-FC8B97BD0C8A}" srcOrd="1" destOrd="0" presId="urn:microsoft.com/office/officeart/2005/8/layout/chart3"/>
    <dgm:cxn modelId="{80EF337D-2E76-EB46-8B55-035873EAA572}" type="presOf" srcId="{059F4B6C-18DC-8041-B4EE-0FAD49A3108C}" destId="{1A63C4A7-3952-454E-BD51-E3A7CB4497F7}" srcOrd="1" destOrd="0" presId="urn:microsoft.com/office/officeart/2005/8/layout/chart3"/>
    <dgm:cxn modelId="{4ECEFD84-67DE-A741-A481-EE995A15EFA1}" type="presOf" srcId="{206DB108-61F8-0947-8D74-E999B267F967}" destId="{E606F837-E74F-E246-9722-8B58248743E7}" srcOrd="0" destOrd="0" presId="urn:microsoft.com/office/officeart/2005/8/layout/chart3"/>
    <dgm:cxn modelId="{49C010BF-A642-7048-9DC3-BC6F22128F81}" type="presOf" srcId="{AD3CF52A-8916-394D-A7B5-C9C1E7019474}" destId="{822A2E84-876B-0743-AA51-FA625922A2DE}" srcOrd="0" destOrd="0" presId="urn:microsoft.com/office/officeart/2005/8/layout/chart3"/>
    <dgm:cxn modelId="{F7E576B1-B5F5-3D44-B890-B5D360BF45A0}" type="presOf" srcId="{059F4B6C-18DC-8041-B4EE-0FAD49A3108C}" destId="{5D3542F0-8848-E444-BBB4-0F0D647A0894}" srcOrd="0" destOrd="0" presId="urn:microsoft.com/office/officeart/2005/8/layout/chart3"/>
    <dgm:cxn modelId="{0A3A3221-2899-C749-ADE5-4F41CB81E21F}" type="presOf" srcId="{206DB108-61F8-0947-8D74-E999B267F967}" destId="{84AD82C8-3BAF-DE48-8FB0-185E3363949B}" srcOrd="1" destOrd="0" presId="urn:microsoft.com/office/officeart/2005/8/layout/chart3"/>
    <dgm:cxn modelId="{362B4827-D07A-A646-90CD-3F1B9FABB39F}" type="presParOf" srcId="{3B329953-2EB6-4447-A8F0-BB148AA1C359}" destId="{6C7EACBC-77E1-5441-AAB6-BA9CB3DC16E6}" srcOrd="0" destOrd="0" presId="urn:microsoft.com/office/officeart/2005/8/layout/chart3"/>
    <dgm:cxn modelId="{F9576C5A-2FF4-3C4C-BFBB-76282F2F2B8A}" type="presParOf" srcId="{3B329953-2EB6-4447-A8F0-BB148AA1C359}" destId="{6D1246A0-381B-0F49-A0DF-1719575C2F34}" srcOrd="1" destOrd="0" presId="urn:microsoft.com/office/officeart/2005/8/layout/chart3"/>
    <dgm:cxn modelId="{0E768DFF-E0C0-1E43-A802-4C7EA082EDC6}" type="presParOf" srcId="{3B329953-2EB6-4447-A8F0-BB148AA1C359}" destId="{E9ED6A22-86AB-284D-A25D-5A19F0A36276}" srcOrd="2" destOrd="0" presId="urn:microsoft.com/office/officeart/2005/8/layout/chart3"/>
    <dgm:cxn modelId="{BD5269B4-15D7-F744-9FB2-970FE12A9E31}" type="presParOf" srcId="{3B329953-2EB6-4447-A8F0-BB148AA1C359}" destId="{0D4E62C4-68F2-6A4F-91A2-FC8B97BD0C8A}" srcOrd="3" destOrd="0" presId="urn:microsoft.com/office/officeart/2005/8/layout/chart3"/>
    <dgm:cxn modelId="{9C70DFAD-1C59-AA4E-8278-CDE9D3F62257}" type="presParOf" srcId="{3B329953-2EB6-4447-A8F0-BB148AA1C359}" destId="{822A2E84-876B-0743-AA51-FA625922A2DE}" srcOrd="4" destOrd="0" presId="urn:microsoft.com/office/officeart/2005/8/layout/chart3"/>
    <dgm:cxn modelId="{6AEEA922-E8D4-734E-BF07-412CC98BA57D}" type="presParOf" srcId="{3B329953-2EB6-4447-A8F0-BB148AA1C359}" destId="{4667B345-7B75-7C47-9DF8-E32DEBC79F14}" srcOrd="5" destOrd="0" presId="urn:microsoft.com/office/officeart/2005/8/layout/chart3"/>
    <dgm:cxn modelId="{525C1283-6E3A-7949-98C8-4D42BEA39F5B}" type="presParOf" srcId="{3B329953-2EB6-4447-A8F0-BB148AA1C359}" destId="{5D3542F0-8848-E444-BBB4-0F0D647A0894}" srcOrd="6" destOrd="0" presId="urn:microsoft.com/office/officeart/2005/8/layout/chart3"/>
    <dgm:cxn modelId="{8B888773-9E31-674F-84D7-944DA96E3758}" type="presParOf" srcId="{3B329953-2EB6-4447-A8F0-BB148AA1C359}" destId="{1A63C4A7-3952-454E-BD51-E3A7CB4497F7}" srcOrd="7" destOrd="0" presId="urn:microsoft.com/office/officeart/2005/8/layout/chart3"/>
    <dgm:cxn modelId="{F45A5C8B-3E5A-2F4E-864B-4EFF12761CB8}" type="presParOf" srcId="{3B329953-2EB6-4447-A8F0-BB148AA1C359}" destId="{08848239-9B5F-3E49-99EB-ADB7E3FC188D}" srcOrd="8" destOrd="0" presId="urn:microsoft.com/office/officeart/2005/8/layout/chart3"/>
    <dgm:cxn modelId="{866BDCC4-10F6-9C49-A36F-FAA9C28625E2}" type="presParOf" srcId="{3B329953-2EB6-4447-A8F0-BB148AA1C359}" destId="{3E02DFFE-E540-8744-A2EE-5145E7389F51}" srcOrd="9" destOrd="0" presId="urn:microsoft.com/office/officeart/2005/8/layout/chart3"/>
    <dgm:cxn modelId="{8430FA89-8599-1347-9A59-F5A6427AD9CE}" type="presParOf" srcId="{3B329953-2EB6-4447-A8F0-BB148AA1C359}" destId="{B93A5AF5-4C46-4145-9FDD-728CEF4347D2}" srcOrd="10" destOrd="0" presId="urn:microsoft.com/office/officeart/2005/8/layout/chart3"/>
    <dgm:cxn modelId="{E02CF975-3162-4942-AF4E-46DFA7883BDD}" type="presParOf" srcId="{3B329953-2EB6-4447-A8F0-BB148AA1C359}" destId="{E7594F8B-A412-D64C-A097-03C733CC8ECB}" srcOrd="11" destOrd="0" presId="urn:microsoft.com/office/officeart/2005/8/layout/chart3"/>
    <dgm:cxn modelId="{2DC83A97-D719-E949-AF31-4D6F048D7A9D}" type="presParOf" srcId="{3B329953-2EB6-4447-A8F0-BB148AA1C359}" destId="{E606F837-E74F-E246-9722-8B58248743E7}" srcOrd="12" destOrd="0" presId="urn:microsoft.com/office/officeart/2005/8/layout/chart3"/>
    <dgm:cxn modelId="{F14E684A-9217-F240-89D2-12DFE394CF90}" type="presParOf" srcId="{3B329953-2EB6-4447-A8F0-BB148AA1C359}" destId="{84AD82C8-3BAF-DE48-8FB0-185E3363949B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8F0AAA-0CA6-274A-ADD5-81E2F1A41361}" type="presOf" srcId="{636D13EE-A34B-EA49-9BA1-E7FD03871231}" destId="{0D4E62C4-68F2-6A4F-91A2-FC8B97BD0C8A}" srcOrd="1" destOrd="0" presId="urn:microsoft.com/office/officeart/2005/8/layout/chart3"/>
    <dgm:cxn modelId="{B154A9F4-4511-294F-8C97-C385A296EA9F}" type="presOf" srcId="{A13858C6-E6C5-304F-8096-C1B8FA1E184B}" destId="{6D1246A0-381B-0F49-A0DF-1719575C2F34}" srcOrd="1" destOrd="0" presId="urn:microsoft.com/office/officeart/2005/8/layout/chart3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CCB6862D-C8B6-1849-85D7-B9D873FDBF75}" type="presOf" srcId="{536434F7-82F5-D041-8119-CFB09451B9DD}" destId="{08848239-9B5F-3E49-99EB-ADB7E3FC188D}" srcOrd="0" destOrd="0" presId="urn:microsoft.com/office/officeart/2005/8/layout/chart3"/>
    <dgm:cxn modelId="{459CAD07-9F66-4545-81DC-F061E6A0D680}" type="presOf" srcId="{059F4B6C-18DC-8041-B4EE-0FAD49A3108C}" destId="{1A63C4A7-3952-454E-BD51-E3A7CB4497F7}" srcOrd="1" destOrd="0" presId="urn:microsoft.com/office/officeart/2005/8/layout/chart3"/>
    <dgm:cxn modelId="{E807FCEA-F8F1-FF4E-8270-4998866D2317}" type="presOf" srcId="{206DB108-61F8-0947-8D74-E999B267F967}" destId="{84AD82C8-3BAF-DE48-8FB0-185E3363949B}" srcOrd="1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86B815BD-92BF-A84C-9B0D-8FC49C485A41}" type="presOf" srcId="{AD3CF52A-8916-394D-A7B5-C9C1E7019474}" destId="{822A2E84-876B-0743-AA51-FA625922A2DE}" srcOrd="0" destOrd="0" presId="urn:microsoft.com/office/officeart/2005/8/layout/chart3"/>
    <dgm:cxn modelId="{A913016E-3791-2F48-A525-D4895D1F2BF7}" type="presOf" srcId="{206DB108-61F8-0947-8D74-E999B267F967}" destId="{E606F837-E74F-E246-9722-8B58248743E7}" srcOrd="0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84602C34-4C0E-DA4B-8C87-993AB5094636}" type="presOf" srcId="{636D13EE-A34B-EA49-9BA1-E7FD03871231}" destId="{E9ED6A22-86AB-284D-A25D-5A19F0A36276}" srcOrd="0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36A46529-7AC0-DC45-A579-218771A41E22}" type="presOf" srcId="{059F4B6C-18DC-8041-B4EE-0FAD49A3108C}" destId="{5D3542F0-8848-E444-BBB4-0F0D647A0894}" srcOrd="0" destOrd="0" presId="urn:microsoft.com/office/officeart/2005/8/layout/chart3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C4C7DD49-8622-0145-97A7-9C61D59A1B46}" type="presOf" srcId="{536434F7-82F5-D041-8119-CFB09451B9DD}" destId="{3E02DFFE-E540-8744-A2EE-5145E7389F51}" srcOrd="1" destOrd="0" presId="urn:microsoft.com/office/officeart/2005/8/layout/chart3"/>
    <dgm:cxn modelId="{1FA30AE8-73CF-4F44-97D6-556AACF95B79}" type="presOf" srcId="{FE413C3A-5481-0A4E-B749-57CFA0E4ACD6}" destId="{3B329953-2EB6-4447-A8F0-BB148AA1C359}" srcOrd="0" destOrd="0" presId="urn:microsoft.com/office/officeart/2005/8/layout/chart3"/>
    <dgm:cxn modelId="{22E446F0-818E-534F-8C8C-B8B2523258A9}" type="presOf" srcId="{AD3CF52A-8916-394D-A7B5-C9C1E7019474}" destId="{4667B345-7B75-7C47-9DF8-E32DEBC79F14}" srcOrd="1" destOrd="0" presId="urn:microsoft.com/office/officeart/2005/8/layout/chart3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6D71502B-6E63-8948-B9DE-B045A1F1F708}" type="presOf" srcId="{A13858C6-E6C5-304F-8096-C1B8FA1E184B}" destId="{6C7EACBC-77E1-5441-AAB6-BA9CB3DC16E6}" srcOrd="0" destOrd="0" presId="urn:microsoft.com/office/officeart/2005/8/layout/chart3"/>
    <dgm:cxn modelId="{E6316701-D851-3E41-A3F6-1B2FD75C0194}" type="presOf" srcId="{C7F0D25A-04E7-F241-87AB-C915F20B9FA7}" destId="{B93A5AF5-4C46-4145-9FDD-728CEF4347D2}" srcOrd="0" destOrd="0" presId="urn:microsoft.com/office/officeart/2005/8/layout/chart3"/>
    <dgm:cxn modelId="{6C261BEC-1E68-004E-BFC1-A98554D944B7}" type="presOf" srcId="{C7F0D25A-04E7-F241-87AB-C915F20B9FA7}" destId="{E7594F8B-A412-D64C-A097-03C733CC8ECB}" srcOrd="1" destOrd="0" presId="urn:microsoft.com/office/officeart/2005/8/layout/chart3"/>
    <dgm:cxn modelId="{0A114106-D3CC-D143-91F8-71E16B18CC00}" type="presParOf" srcId="{3B329953-2EB6-4447-A8F0-BB148AA1C359}" destId="{6C7EACBC-77E1-5441-AAB6-BA9CB3DC16E6}" srcOrd="0" destOrd="0" presId="urn:microsoft.com/office/officeart/2005/8/layout/chart3"/>
    <dgm:cxn modelId="{457BCEE4-40C4-3142-8F7A-338D1D2785C1}" type="presParOf" srcId="{3B329953-2EB6-4447-A8F0-BB148AA1C359}" destId="{6D1246A0-381B-0F49-A0DF-1719575C2F34}" srcOrd="1" destOrd="0" presId="urn:microsoft.com/office/officeart/2005/8/layout/chart3"/>
    <dgm:cxn modelId="{EB8B7A7A-FCAD-6647-9BD8-CFFB3D15CDD2}" type="presParOf" srcId="{3B329953-2EB6-4447-A8F0-BB148AA1C359}" destId="{E9ED6A22-86AB-284D-A25D-5A19F0A36276}" srcOrd="2" destOrd="0" presId="urn:microsoft.com/office/officeart/2005/8/layout/chart3"/>
    <dgm:cxn modelId="{1ED6E50E-C620-CF41-A2FB-8D2C38C0FA2F}" type="presParOf" srcId="{3B329953-2EB6-4447-A8F0-BB148AA1C359}" destId="{0D4E62C4-68F2-6A4F-91A2-FC8B97BD0C8A}" srcOrd="3" destOrd="0" presId="urn:microsoft.com/office/officeart/2005/8/layout/chart3"/>
    <dgm:cxn modelId="{583FCF99-0DDA-2C4C-BE97-30C4F3CB2286}" type="presParOf" srcId="{3B329953-2EB6-4447-A8F0-BB148AA1C359}" destId="{822A2E84-876B-0743-AA51-FA625922A2DE}" srcOrd="4" destOrd="0" presId="urn:microsoft.com/office/officeart/2005/8/layout/chart3"/>
    <dgm:cxn modelId="{E8214A20-F618-D846-BB27-A597D1B96B01}" type="presParOf" srcId="{3B329953-2EB6-4447-A8F0-BB148AA1C359}" destId="{4667B345-7B75-7C47-9DF8-E32DEBC79F14}" srcOrd="5" destOrd="0" presId="urn:microsoft.com/office/officeart/2005/8/layout/chart3"/>
    <dgm:cxn modelId="{90051AF8-9F20-9044-9E1F-7DA2E159FDBE}" type="presParOf" srcId="{3B329953-2EB6-4447-A8F0-BB148AA1C359}" destId="{5D3542F0-8848-E444-BBB4-0F0D647A0894}" srcOrd="6" destOrd="0" presId="urn:microsoft.com/office/officeart/2005/8/layout/chart3"/>
    <dgm:cxn modelId="{75F8A136-0726-CF4B-BC8C-00AAFA19A8B6}" type="presParOf" srcId="{3B329953-2EB6-4447-A8F0-BB148AA1C359}" destId="{1A63C4A7-3952-454E-BD51-E3A7CB4497F7}" srcOrd="7" destOrd="0" presId="urn:microsoft.com/office/officeart/2005/8/layout/chart3"/>
    <dgm:cxn modelId="{7CEB967C-1DF5-7240-B23A-C43992B5C8F1}" type="presParOf" srcId="{3B329953-2EB6-4447-A8F0-BB148AA1C359}" destId="{08848239-9B5F-3E49-99EB-ADB7E3FC188D}" srcOrd="8" destOrd="0" presId="urn:microsoft.com/office/officeart/2005/8/layout/chart3"/>
    <dgm:cxn modelId="{BF487727-ACC4-A84A-8692-F88507E4B75F}" type="presParOf" srcId="{3B329953-2EB6-4447-A8F0-BB148AA1C359}" destId="{3E02DFFE-E540-8744-A2EE-5145E7389F51}" srcOrd="9" destOrd="0" presId="urn:microsoft.com/office/officeart/2005/8/layout/chart3"/>
    <dgm:cxn modelId="{43B937EF-916D-A94B-975C-A7A92A2A71DE}" type="presParOf" srcId="{3B329953-2EB6-4447-A8F0-BB148AA1C359}" destId="{B93A5AF5-4C46-4145-9FDD-728CEF4347D2}" srcOrd="10" destOrd="0" presId="urn:microsoft.com/office/officeart/2005/8/layout/chart3"/>
    <dgm:cxn modelId="{0D7B236E-5BD5-564D-AC77-370C58607D20}" type="presParOf" srcId="{3B329953-2EB6-4447-A8F0-BB148AA1C359}" destId="{E7594F8B-A412-D64C-A097-03C733CC8ECB}" srcOrd="11" destOrd="0" presId="urn:microsoft.com/office/officeart/2005/8/layout/chart3"/>
    <dgm:cxn modelId="{1072F04C-B4DC-C24E-ADB7-CD4A48A9F592}" type="presParOf" srcId="{3B329953-2EB6-4447-A8F0-BB148AA1C359}" destId="{E606F837-E74F-E246-9722-8B58248743E7}" srcOrd="12" destOrd="0" presId="urn:microsoft.com/office/officeart/2005/8/layout/chart3"/>
    <dgm:cxn modelId="{CC4AB2AB-19C9-A94A-B7A8-519B6B2275B9}" type="presParOf" srcId="{3B329953-2EB6-4447-A8F0-BB148AA1C359}" destId="{84AD82C8-3BAF-DE48-8FB0-185E3363949B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EDFD25-AA13-FE42-923A-2096252E59F0}" type="presOf" srcId="{A13858C6-E6C5-304F-8096-C1B8FA1E184B}" destId="{6D1246A0-381B-0F49-A0DF-1719575C2F34}" srcOrd="1" destOrd="0" presId="urn:microsoft.com/office/officeart/2005/8/layout/chart3"/>
    <dgm:cxn modelId="{0D7D167D-DACC-0C47-A771-2224A24F8D1A}" type="presOf" srcId="{C7F0D25A-04E7-F241-87AB-C915F20B9FA7}" destId="{B93A5AF5-4C46-4145-9FDD-728CEF4347D2}" srcOrd="0" destOrd="0" presId="urn:microsoft.com/office/officeart/2005/8/layout/chart3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D40D9766-31B9-EA46-B04C-396F2E58407A}" type="presOf" srcId="{206DB108-61F8-0947-8D74-E999B267F967}" destId="{84AD82C8-3BAF-DE48-8FB0-185E3363949B}" srcOrd="1" destOrd="0" presId="urn:microsoft.com/office/officeart/2005/8/layout/chart3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BD0ECF48-E97D-5741-8A1E-50E89E961E36}" type="presOf" srcId="{AD3CF52A-8916-394D-A7B5-C9C1E7019474}" destId="{822A2E84-876B-0743-AA51-FA625922A2DE}" srcOrd="0" destOrd="0" presId="urn:microsoft.com/office/officeart/2005/8/layout/chart3"/>
    <dgm:cxn modelId="{40A985C7-122F-FD4A-9E66-F4A4FD76096F}" type="presOf" srcId="{536434F7-82F5-D041-8119-CFB09451B9DD}" destId="{08848239-9B5F-3E49-99EB-ADB7E3FC188D}" srcOrd="0" destOrd="0" presId="urn:microsoft.com/office/officeart/2005/8/layout/chart3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D6B96545-09FE-4D41-A2CE-71FC28689183}" type="presOf" srcId="{A13858C6-E6C5-304F-8096-C1B8FA1E184B}" destId="{6C7EACBC-77E1-5441-AAB6-BA9CB3DC16E6}" srcOrd="0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D3648B7C-8094-D043-91E1-1F6B45E6349F}" type="presOf" srcId="{059F4B6C-18DC-8041-B4EE-0FAD49A3108C}" destId="{1A63C4A7-3952-454E-BD51-E3A7CB4497F7}" srcOrd="1" destOrd="0" presId="urn:microsoft.com/office/officeart/2005/8/layout/chart3"/>
    <dgm:cxn modelId="{98E15E5F-6A03-E842-BDF5-28E140898227}" type="presOf" srcId="{C7F0D25A-04E7-F241-87AB-C915F20B9FA7}" destId="{E7594F8B-A412-D64C-A097-03C733CC8ECB}" srcOrd="1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4C2CDD7B-701E-9B47-AFCE-ACDC41681068}" type="presOf" srcId="{059F4B6C-18DC-8041-B4EE-0FAD49A3108C}" destId="{5D3542F0-8848-E444-BBB4-0F0D647A0894}" srcOrd="0" destOrd="0" presId="urn:microsoft.com/office/officeart/2005/8/layout/chart3"/>
    <dgm:cxn modelId="{2424651B-68F6-364E-A867-7B533B3B0D3D}" type="presOf" srcId="{636D13EE-A34B-EA49-9BA1-E7FD03871231}" destId="{E9ED6A22-86AB-284D-A25D-5A19F0A36276}" srcOrd="0" destOrd="0" presId="urn:microsoft.com/office/officeart/2005/8/layout/chart3"/>
    <dgm:cxn modelId="{0821870E-CC73-1A48-9770-265262816C55}" type="presOf" srcId="{FE413C3A-5481-0A4E-B749-57CFA0E4ACD6}" destId="{3B329953-2EB6-4447-A8F0-BB148AA1C359}" srcOrd="0" destOrd="0" presId="urn:microsoft.com/office/officeart/2005/8/layout/chart3"/>
    <dgm:cxn modelId="{A3B831DD-7CDD-5440-A375-C055171AB5DC}" type="presOf" srcId="{AD3CF52A-8916-394D-A7B5-C9C1E7019474}" destId="{4667B345-7B75-7C47-9DF8-E32DEBC79F14}" srcOrd="1" destOrd="0" presId="urn:microsoft.com/office/officeart/2005/8/layout/chart3"/>
    <dgm:cxn modelId="{3A8BAB16-6E03-AC4C-9C53-F141A069B5B0}" type="presOf" srcId="{636D13EE-A34B-EA49-9BA1-E7FD03871231}" destId="{0D4E62C4-68F2-6A4F-91A2-FC8B97BD0C8A}" srcOrd="1" destOrd="0" presId="urn:microsoft.com/office/officeart/2005/8/layout/chart3"/>
    <dgm:cxn modelId="{D36FF9E2-6107-1743-968A-781FEE2C414E}" type="presOf" srcId="{206DB108-61F8-0947-8D74-E999B267F967}" destId="{E606F837-E74F-E246-9722-8B58248743E7}" srcOrd="0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1D0BD5B7-F58B-5149-B104-49F7DE5809E2}" type="presOf" srcId="{536434F7-82F5-D041-8119-CFB09451B9DD}" destId="{3E02DFFE-E540-8744-A2EE-5145E7389F51}" srcOrd="1" destOrd="0" presId="urn:microsoft.com/office/officeart/2005/8/layout/chart3"/>
    <dgm:cxn modelId="{3BAEB8FF-8333-0749-B7FB-5891F13CF4E3}" type="presParOf" srcId="{3B329953-2EB6-4447-A8F0-BB148AA1C359}" destId="{6C7EACBC-77E1-5441-AAB6-BA9CB3DC16E6}" srcOrd="0" destOrd="0" presId="urn:microsoft.com/office/officeart/2005/8/layout/chart3"/>
    <dgm:cxn modelId="{EC006483-D216-134D-B20C-65456E3809DB}" type="presParOf" srcId="{3B329953-2EB6-4447-A8F0-BB148AA1C359}" destId="{6D1246A0-381B-0F49-A0DF-1719575C2F34}" srcOrd="1" destOrd="0" presId="urn:microsoft.com/office/officeart/2005/8/layout/chart3"/>
    <dgm:cxn modelId="{C2657B6A-F93F-EA43-99B6-32FBC94C1A35}" type="presParOf" srcId="{3B329953-2EB6-4447-A8F0-BB148AA1C359}" destId="{E9ED6A22-86AB-284D-A25D-5A19F0A36276}" srcOrd="2" destOrd="0" presId="urn:microsoft.com/office/officeart/2005/8/layout/chart3"/>
    <dgm:cxn modelId="{FC4B21AE-1E54-6E47-9303-2CDB17FB2AD9}" type="presParOf" srcId="{3B329953-2EB6-4447-A8F0-BB148AA1C359}" destId="{0D4E62C4-68F2-6A4F-91A2-FC8B97BD0C8A}" srcOrd="3" destOrd="0" presId="urn:microsoft.com/office/officeart/2005/8/layout/chart3"/>
    <dgm:cxn modelId="{03DD8DBF-C4CC-6D4D-909E-2AD0D0ED9047}" type="presParOf" srcId="{3B329953-2EB6-4447-A8F0-BB148AA1C359}" destId="{822A2E84-876B-0743-AA51-FA625922A2DE}" srcOrd="4" destOrd="0" presId="urn:microsoft.com/office/officeart/2005/8/layout/chart3"/>
    <dgm:cxn modelId="{29094F51-3009-4F4C-AA08-DD1C23CCB483}" type="presParOf" srcId="{3B329953-2EB6-4447-A8F0-BB148AA1C359}" destId="{4667B345-7B75-7C47-9DF8-E32DEBC79F14}" srcOrd="5" destOrd="0" presId="urn:microsoft.com/office/officeart/2005/8/layout/chart3"/>
    <dgm:cxn modelId="{E939CC88-F021-1F4A-9645-56ACE1356C9B}" type="presParOf" srcId="{3B329953-2EB6-4447-A8F0-BB148AA1C359}" destId="{5D3542F0-8848-E444-BBB4-0F0D647A0894}" srcOrd="6" destOrd="0" presId="urn:microsoft.com/office/officeart/2005/8/layout/chart3"/>
    <dgm:cxn modelId="{95724341-8316-4549-A8C1-7B61DD4F7E78}" type="presParOf" srcId="{3B329953-2EB6-4447-A8F0-BB148AA1C359}" destId="{1A63C4A7-3952-454E-BD51-E3A7CB4497F7}" srcOrd="7" destOrd="0" presId="urn:microsoft.com/office/officeart/2005/8/layout/chart3"/>
    <dgm:cxn modelId="{C5120355-DB62-274F-9A0E-666B8EB0F5E0}" type="presParOf" srcId="{3B329953-2EB6-4447-A8F0-BB148AA1C359}" destId="{08848239-9B5F-3E49-99EB-ADB7E3FC188D}" srcOrd="8" destOrd="0" presId="urn:microsoft.com/office/officeart/2005/8/layout/chart3"/>
    <dgm:cxn modelId="{0A308D04-7066-8245-ACA1-D1F0B5595BCC}" type="presParOf" srcId="{3B329953-2EB6-4447-A8F0-BB148AA1C359}" destId="{3E02DFFE-E540-8744-A2EE-5145E7389F51}" srcOrd="9" destOrd="0" presId="urn:microsoft.com/office/officeart/2005/8/layout/chart3"/>
    <dgm:cxn modelId="{4E7919CE-BEBB-7447-AADB-4A7E89835805}" type="presParOf" srcId="{3B329953-2EB6-4447-A8F0-BB148AA1C359}" destId="{B93A5AF5-4C46-4145-9FDD-728CEF4347D2}" srcOrd="10" destOrd="0" presId="urn:microsoft.com/office/officeart/2005/8/layout/chart3"/>
    <dgm:cxn modelId="{24F3E4C7-58BF-4945-9A35-F57C6CD74930}" type="presParOf" srcId="{3B329953-2EB6-4447-A8F0-BB148AA1C359}" destId="{E7594F8B-A412-D64C-A097-03C733CC8ECB}" srcOrd="11" destOrd="0" presId="urn:microsoft.com/office/officeart/2005/8/layout/chart3"/>
    <dgm:cxn modelId="{4D19A825-D9CB-1D41-AEB4-9261C27F922A}" type="presParOf" srcId="{3B329953-2EB6-4447-A8F0-BB148AA1C359}" destId="{E606F837-E74F-E246-9722-8B58248743E7}" srcOrd="12" destOrd="0" presId="urn:microsoft.com/office/officeart/2005/8/layout/chart3"/>
    <dgm:cxn modelId="{0C67A9AE-8A0E-A943-A3C9-DA274801B30E}" type="presParOf" srcId="{3B329953-2EB6-4447-A8F0-BB148AA1C359}" destId="{84AD82C8-3BAF-DE48-8FB0-185E3363949B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0A52680-4936-C34D-B394-04415A81C0F9}" type="presOf" srcId="{206DB108-61F8-0947-8D74-E999B267F967}" destId="{84AD82C8-3BAF-DE48-8FB0-185E3363949B}" srcOrd="1" destOrd="0" presId="urn:microsoft.com/office/officeart/2005/8/layout/chart3"/>
    <dgm:cxn modelId="{5EDDBD2C-8940-D940-B40B-D09C60AC4102}" type="presOf" srcId="{059F4B6C-18DC-8041-B4EE-0FAD49A3108C}" destId="{1A63C4A7-3952-454E-BD51-E3A7CB4497F7}" srcOrd="1" destOrd="0" presId="urn:microsoft.com/office/officeart/2005/8/layout/chart3"/>
    <dgm:cxn modelId="{747C801E-4B7F-F545-97BA-BB67A2686487}" type="presOf" srcId="{A13858C6-E6C5-304F-8096-C1B8FA1E184B}" destId="{6D1246A0-381B-0F49-A0DF-1719575C2F34}" srcOrd="1" destOrd="0" presId="urn:microsoft.com/office/officeart/2005/8/layout/chart3"/>
    <dgm:cxn modelId="{FCBA7050-8F47-A841-8B43-BC4EA6BAE626}" type="presOf" srcId="{536434F7-82F5-D041-8119-CFB09451B9DD}" destId="{08848239-9B5F-3E49-99EB-ADB7E3FC188D}" srcOrd="0" destOrd="0" presId="urn:microsoft.com/office/officeart/2005/8/layout/chart3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7F5D5169-339D-4944-95DB-A2E6BE5A2636}" type="presOf" srcId="{206DB108-61F8-0947-8D74-E999B267F967}" destId="{E606F837-E74F-E246-9722-8B58248743E7}" srcOrd="0" destOrd="0" presId="urn:microsoft.com/office/officeart/2005/8/layout/chart3"/>
    <dgm:cxn modelId="{6EF3D4BB-F474-8C4B-9C40-23333D17F27B}" type="presOf" srcId="{AD3CF52A-8916-394D-A7B5-C9C1E7019474}" destId="{4667B345-7B75-7C47-9DF8-E32DEBC79F14}" srcOrd="1" destOrd="0" presId="urn:microsoft.com/office/officeart/2005/8/layout/chart3"/>
    <dgm:cxn modelId="{D7CBDC47-F972-EB43-A362-5DDF6ECD9A1B}" type="presOf" srcId="{AD3CF52A-8916-394D-A7B5-C9C1E7019474}" destId="{822A2E84-876B-0743-AA51-FA625922A2DE}" srcOrd="0" destOrd="0" presId="urn:microsoft.com/office/officeart/2005/8/layout/chart3"/>
    <dgm:cxn modelId="{69423DDA-CB9B-5E46-A260-EA54F5C20719}" type="presOf" srcId="{A13858C6-E6C5-304F-8096-C1B8FA1E184B}" destId="{6C7EACBC-77E1-5441-AAB6-BA9CB3DC16E6}" srcOrd="0" destOrd="0" presId="urn:microsoft.com/office/officeart/2005/8/layout/chart3"/>
    <dgm:cxn modelId="{D508A4FE-3331-DC4F-9FF6-C6C067E2EE64}" type="presOf" srcId="{FE413C3A-5481-0A4E-B749-57CFA0E4ACD6}" destId="{3B329953-2EB6-4447-A8F0-BB148AA1C359}" srcOrd="0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13FE037A-28D6-C047-9C23-DE262B1666B9}" type="presOf" srcId="{536434F7-82F5-D041-8119-CFB09451B9DD}" destId="{3E02DFFE-E540-8744-A2EE-5145E7389F51}" srcOrd="1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406E7568-43DF-4549-9A65-B9AE492A71A8}" type="presOf" srcId="{C7F0D25A-04E7-F241-87AB-C915F20B9FA7}" destId="{E7594F8B-A412-D64C-A097-03C733CC8ECB}" srcOrd="1" destOrd="0" presId="urn:microsoft.com/office/officeart/2005/8/layout/chart3"/>
    <dgm:cxn modelId="{F0CF243C-9C62-2E4B-AB36-3634A11190FC}" type="presOf" srcId="{059F4B6C-18DC-8041-B4EE-0FAD49A3108C}" destId="{5D3542F0-8848-E444-BBB4-0F0D647A0894}" srcOrd="0" destOrd="0" presId="urn:microsoft.com/office/officeart/2005/8/layout/chart3"/>
    <dgm:cxn modelId="{EC377C2C-A260-2649-BF4B-DD67BB9A42CE}" type="presOf" srcId="{636D13EE-A34B-EA49-9BA1-E7FD03871231}" destId="{E9ED6A22-86AB-284D-A25D-5A19F0A36276}" srcOrd="0" destOrd="0" presId="urn:microsoft.com/office/officeart/2005/8/layout/chart3"/>
    <dgm:cxn modelId="{748BE24B-50B5-8D4B-8DB4-4B3AD9F7D6ED}" type="presOf" srcId="{C7F0D25A-04E7-F241-87AB-C915F20B9FA7}" destId="{B93A5AF5-4C46-4145-9FDD-728CEF4347D2}" srcOrd="0" destOrd="0" presId="urn:microsoft.com/office/officeart/2005/8/layout/chart3"/>
    <dgm:cxn modelId="{BC21252F-1BB2-1E4C-84EB-B83D4A6BB393}" type="presOf" srcId="{636D13EE-A34B-EA49-9BA1-E7FD03871231}" destId="{0D4E62C4-68F2-6A4F-91A2-FC8B97BD0C8A}" srcOrd="1" destOrd="0" presId="urn:microsoft.com/office/officeart/2005/8/layout/chart3"/>
    <dgm:cxn modelId="{03CEA291-DAE9-5647-987C-6C3EACAE5F98}" type="presParOf" srcId="{3B329953-2EB6-4447-A8F0-BB148AA1C359}" destId="{6C7EACBC-77E1-5441-AAB6-BA9CB3DC16E6}" srcOrd="0" destOrd="0" presId="urn:microsoft.com/office/officeart/2005/8/layout/chart3"/>
    <dgm:cxn modelId="{D260B4CC-0784-6E4A-ABE7-BC9B5F3FF1E6}" type="presParOf" srcId="{3B329953-2EB6-4447-A8F0-BB148AA1C359}" destId="{6D1246A0-381B-0F49-A0DF-1719575C2F34}" srcOrd="1" destOrd="0" presId="urn:microsoft.com/office/officeart/2005/8/layout/chart3"/>
    <dgm:cxn modelId="{4D2EFB6E-F9C2-CE45-B7A4-3F164886C1F9}" type="presParOf" srcId="{3B329953-2EB6-4447-A8F0-BB148AA1C359}" destId="{E9ED6A22-86AB-284D-A25D-5A19F0A36276}" srcOrd="2" destOrd="0" presId="urn:microsoft.com/office/officeart/2005/8/layout/chart3"/>
    <dgm:cxn modelId="{3BC749EF-1D13-D54F-BE7F-A2299011081D}" type="presParOf" srcId="{3B329953-2EB6-4447-A8F0-BB148AA1C359}" destId="{0D4E62C4-68F2-6A4F-91A2-FC8B97BD0C8A}" srcOrd="3" destOrd="0" presId="urn:microsoft.com/office/officeart/2005/8/layout/chart3"/>
    <dgm:cxn modelId="{80642B33-8C42-054D-A042-2619EF3F4777}" type="presParOf" srcId="{3B329953-2EB6-4447-A8F0-BB148AA1C359}" destId="{822A2E84-876B-0743-AA51-FA625922A2DE}" srcOrd="4" destOrd="0" presId="urn:microsoft.com/office/officeart/2005/8/layout/chart3"/>
    <dgm:cxn modelId="{8142CB25-1CDE-914E-BA0E-BF6EAA7EAC13}" type="presParOf" srcId="{3B329953-2EB6-4447-A8F0-BB148AA1C359}" destId="{4667B345-7B75-7C47-9DF8-E32DEBC79F14}" srcOrd="5" destOrd="0" presId="urn:microsoft.com/office/officeart/2005/8/layout/chart3"/>
    <dgm:cxn modelId="{0ED63A18-1885-2E4B-8339-E21A8F5F2C7A}" type="presParOf" srcId="{3B329953-2EB6-4447-A8F0-BB148AA1C359}" destId="{5D3542F0-8848-E444-BBB4-0F0D647A0894}" srcOrd="6" destOrd="0" presId="urn:microsoft.com/office/officeart/2005/8/layout/chart3"/>
    <dgm:cxn modelId="{75DFFFF7-758F-5E4B-BD27-B5CDD1EF04DF}" type="presParOf" srcId="{3B329953-2EB6-4447-A8F0-BB148AA1C359}" destId="{1A63C4A7-3952-454E-BD51-E3A7CB4497F7}" srcOrd="7" destOrd="0" presId="urn:microsoft.com/office/officeart/2005/8/layout/chart3"/>
    <dgm:cxn modelId="{A39C4980-02A0-7E42-BBE3-286D5C277D77}" type="presParOf" srcId="{3B329953-2EB6-4447-A8F0-BB148AA1C359}" destId="{08848239-9B5F-3E49-99EB-ADB7E3FC188D}" srcOrd="8" destOrd="0" presId="urn:microsoft.com/office/officeart/2005/8/layout/chart3"/>
    <dgm:cxn modelId="{1F7364F5-8B97-8348-86C0-EF61479A89F6}" type="presParOf" srcId="{3B329953-2EB6-4447-A8F0-BB148AA1C359}" destId="{3E02DFFE-E540-8744-A2EE-5145E7389F51}" srcOrd="9" destOrd="0" presId="urn:microsoft.com/office/officeart/2005/8/layout/chart3"/>
    <dgm:cxn modelId="{9A0E285E-BF5E-5E45-92A5-A8E7BC9BF456}" type="presParOf" srcId="{3B329953-2EB6-4447-A8F0-BB148AA1C359}" destId="{B93A5AF5-4C46-4145-9FDD-728CEF4347D2}" srcOrd="10" destOrd="0" presId="urn:microsoft.com/office/officeart/2005/8/layout/chart3"/>
    <dgm:cxn modelId="{7261BB88-F0AB-684C-B87B-62D8736574C6}" type="presParOf" srcId="{3B329953-2EB6-4447-A8F0-BB148AA1C359}" destId="{E7594F8B-A412-D64C-A097-03C733CC8ECB}" srcOrd="11" destOrd="0" presId="urn:microsoft.com/office/officeart/2005/8/layout/chart3"/>
    <dgm:cxn modelId="{1E3EC804-C9AB-874D-8CBE-3C1775567E16}" type="presParOf" srcId="{3B329953-2EB6-4447-A8F0-BB148AA1C359}" destId="{E606F837-E74F-E246-9722-8B58248743E7}" srcOrd="12" destOrd="0" presId="urn:microsoft.com/office/officeart/2005/8/layout/chart3"/>
    <dgm:cxn modelId="{190429D1-6BEA-1147-911B-D3650DEB89E5}" type="presParOf" srcId="{3B329953-2EB6-4447-A8F0-BB148AA1C359}" destId="{84AD82C8-3BAF-DE48-8FB0-185E3363949B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28785E-C46A-4B43-80A7-9AE22A58EABA}" type="presOf" srcId="{636D13EE-A34B-EA49-9BA1-E7FD03871231}" destId="{E9ED6A22-86AB-284D-A25D-5A19F0A36276}" srcOrd="0" destOrd="0" presId="urn:microsoft.com/office/officeart/2005/8/layout/chart3"/>
    <dgm:cxn modelId="{066130BD-E39B-CA4D-9CA6-60138096CD15}" type="presOf" srcId="{C7F0D25A-04E7-F241-87AB-C915F20B9FA7}" destId="{E7594F8B-A412-D64C-A097-03C733CC8ECB}" srcOrd="1" destOrd="0" presId="urn:microsoft.com/office/officeart/2005/8/layout/chart3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ACFAF103-1897-E346-A5EB-FCA4C9D81E2B}" type="presOf" srcId="{FE413C3A-5481-0A4E-B749-57CFA0E4ACD6}" destId="{3B329953-2EB6-4447-A8F0-BB148AA1C359}" srcOrd="0" destOrd="0" presId="urn:microsoft.com/office/officeart/2005/8/layout/chart3"/>
    <dgm:cxn modelId="{1D422EEE-244A-634F-8957-0BBF313C89B3}" type="presOf" srcId="{A13858C6-E6C5-304F-8096-C1B8FA1E184B}" destId="{6D1246A0-381B-0F49-A0DF-1719575C2F34}" srcOrd="1" destOrd="0" presId="urn:microsoft.com/office/officeart/2005/8/layout/chart3"/>
    <dgm:cxn modelId="{09C490B8-7E9E-C547-89A7-9F2AB2E8B877}" type="presOf" srcId="{AD3CF52A-8916-394D-A7B5-C9C1E7019474}" destId="{822A2E84-876B-0743-AA51-FA625922A2DE}" srcOrd="0" destOrd="0" presId="urn:microsoft.com/office/officeart/2005/8/layout/chart3"/>
    <dgm:cxn modelId="{F9E0F04E-4CD4-8D47-89F0-049C98BE5849}" type="presOf" srcId="{206DB108-61F8-0947-8D74-E999B267F967}" destId="{E606F837-E74F-E246-9722-8B58248743E7}" srcOrd="0" destOrd="0" presId="urn:microsoft.com/office/officeart/2005/8/layout/chart3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BC898B7C-CE32-8445-8DEE-57B40E8CAB58}" type="presOf" srcId="{059F4B6C-18DC-8041-B4EE-0FAD49A3108C}" destId="{1A63C4A7-3952-454E-BD51-E3A7CB4497F7}" srcOrd="1" destOrd="0" presId="urn:microsoft.com/office/officeart/2005/8/layout/chart3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664126AE-A6F2-F443-A89C-B35693F331E1}" type="presOf" srcId="{059F4B6C-18DC-8041-B4EE-0FAD49A3108C}" destId="{5D3542F0-8848-E444-BBB4-0F0D647A0894}" srcOrd="0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D53CCCAC-F30A-3B40-9285-FDC647C216D3}" type="presOf" srcId="{A13858C6-E6C5-304F-8096-C1B8FA1E184B}" destId="{6C7EACBC-77E1-5441-AAB6-BA9CB3DC16E6}" srcOrd="0" destOrd="0" presId="urn:microsoft.com/office/officeart/2005/8/layout/chart3"/>
    <dgm:cxn modelId="{21316B02-ED52-8648-BDCE-2BE5798CC4C4}" type="presOf" srcId="{206DB108-61F8-0947-8D74-E999B267F967}" destId="{84AD82C8-3BAF-DE48-8FB0-185E3363949B}" srcOrd="1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0461AAB3-EAF0-6140-8EDE-C2200814D0A2}" type="presOf" srcId="{536434F7-82F5-D041-8119-CFB09451B9DD}" destId="{3E02DFFE-E540-8744-A2EE-5145E7389F51}" srcOrd="1" destOrd="0" presId="urn:microsoft.com/office/officeart/2005/8/layout/chart3"/>
    <dgm:cxn modelId="{44196AFC-D237-4A4E-82A9-0D9A2DDF0DD5}" type="presOf" srcId="{636D13EE-A34B-EA49-9BA1-E7FD03871231}" destId="{0D4E62C4-68F2-6A4F-91A2-FC8B97BD0C8A}" srcOrd="1" destOrd="0" presId="urn:microsoft.com/office/officeart/2005/8/layout/chart3"/>
    <dgm:cxn modelId="{F8AB6F83-A1F2-E440-A69A-993537E75A54}" type="presOf" srcId="{536434F7-82F5-D041-8119-CFB09451B9DD}" destId="{08848239-9B5F-3E49-99EB-ADB7E3FC188D}" srcOrd="0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B567A112-95FD-F948-B6EA-9207352FA0C5}" type="presOf" srcId="{C7F0D25A-04E7-F241-87AB-C915F20B9FA7}" destId="{B93A5AF5-4C46-4145-9FDD-728CEF4347D2}" srcOrd="0" destOrd="0" presId="urn:microsoft.com/office/officeart/2005/8/layout/chart3"/>
    <dgm:cxn modelId="{870020C2-572B-4047-B6EE-1AE9D4705838}" type="presOf" srcId="{AD3CF52A-8916-394D-A7B5-C9C1E7019474}" destId="{4667B345-7B75-7C47-9DF8-E32DEBC79F14}" srcOrd="1" destOrd="0" presId="urn:microsoft.com/office/officeart/2005/8/layout/chart3"/>
    <dgm:cxn modelId="{57AE8F49-7F51-5341-83D5-411A3C0691A6}" type="presParOf" srcId="{3B329953-2EB6-4447-A8F0-BB148AA1C359}" destId="{6C7EACBC-77E1-5441-AAB6-BA9CB3DC16E6}" srcOrd="0" destOrd="0" presId="urn:microsoft.com/office/officeart/2005/8/layout/chart3"/>
    <dgm:cxn modelId="{1DAAB5D0-DE15-1F4C-A394-24A0DEFD7AA0}" type="presParOf" srcId="{3B329953-2EB6-4447-A8F0-BB148AA1C359}" destId="{6D1246A0-381B-0F49-A0DF-1719575C2F34}" srcOrd="1" destOrd="0" presId="urn:microsoft.com/office/officeart/2005/8/layout/chart3"/>
    <dgm:cxn modelId="{773CD219-6BA1-0D49-9665-30E52775AD2A}" type="presParOf" srcId="{3B329953-2EB6-4447-A8F0-BB148AA1C359}" destId="{E9ED6A22-86AB-284D-A25D-5A19F0A36276}" srcOrd="2" destOrd="0" presId="urn:microsoft.com/office/officeart/2005/8/layout/chart3"/>
    <dgm:cxn modelId="{122B11A9-4DCE-E240-B729-51CA57401077}" type="presParOf" srcId="{3B329953-2EB6-4447-A8F0-BB148AA1C359}" destId="{0D4E62C4-68F2-6A4F-91A2-FC8B97BD0C8A}" srcOrd="3" destOrd="0" presId="urn:microsoft.com/office/officeart/2005/8/layout/chart3"/>
    <dgm:cxn modelId="{F8C09A12-29C0-C740-8A19-49A8F55AEFBB}" type="presParOf" srcId="{3B329953-2EB6-4447-A8F0-BB148AA1C359}" destId="{822A2E84-876B-0743-AA51-FA625922A2DE}" srcOrd="4" destOrd="0" presId="urn:microsoft.com/office/officeart/2005/8/layout/chart3"/>
    <dgm:cxn modelId="{800F39A1-F0DE-1042-ADBB-4E0D6644AE52}" type="presParOf" srcId="{3B329953-2EB6-4447-A8F0-BB148AA1C359}" destId="{4667B345-7B75-7C47-9DF8-E32DEBC79F14}" srcOrd="5" destOrd="0" presId="urn:microsoft.com/office/officeart/2005/8/layout/chart3"/>
    <dgm:cxn modelId="{206A86D8-2FA0-7F4B-BC6D-6D49C1DFCDA9}" type="presParOf" srcId="{3B329953-2EB6-4447-A8F0-BB148AA1C359}" destId="{5D3542F0-8848-E444-BBB4-0F0D647A0894}" srcOrd="6" destOrd="0" presId="urn:microsoft.com/office/officeart/2005/8/layout/chart3"/>
    <dgm:cxn modelId="{10D92DFD-EDBA-CE42-A8B3-25A63FF1D056}" type="presParOf" srcId="{3B329953-2EB6-4447-A8F0-BB148AA1C359}" destId="{1A63C4A7-3952-454E-BD51-E3A7CB4497F7}" srcOrd="7" destOrd="0" presId="urn:microsoft.com/office/officeart/2005/8/layout/chart3"/>
    <dgm:cxn modelId="{047918BA-B734-2F4C-B724-FBB45B4F47EC}" type="presParOf" srcId="{3B329953-2EB6-4447-A8F0-BB148AA1C359}" destId="{08848239-9B5F-3E49-99EB-ADB7E3FC188D}" srcOrd="8" destOrd="0" presId="urn:microsoft.com/office/officeart/2005/8/layout/chart3"/>
    <dgm:cxn modelId="{D21BB407-8839-0A48-B2DF-883DC0F07BEE}" type="presParOf" srcId="{3B329953-2EB6-4447-A8F0-BB148AA1C359}" destId="{3E02DFFE-E540-8744-A2EE-5145E7389F51}" srcOrd="9" destOrd="0" presId="urn:microsoft.com/office/officeart/2005/8/layout/chart3"/>
    <dgm:cxn modelId="{1386E0FC-A106-EB4C-9129-90F9288884E8}" type="presParOf" srcId="{3B329953-2EB6-4447-A8F0-BB148AA1C359}" destId="{B93A5AF5-4C46-4145-9FDD-728CEF4347D2}" srcOrd="10" destOrd="0" presId="urn:microsoft.com/office/officeart/2005/8/layout/chart3"/>
    <dgm:cxn modelId="{44D3E85B-EB7A-1540-981E-077CEBA015E8}" type="presParOf" srcId="{3B329953-2EB6-4447-A8F0-BB148AA1C359}" destId="{E7594F8B-A412-D64C-A097-03C733CC8ECB}" srcOrd="11" destOrd="0" presId="urn:microsoft.com/office/officeart/2005/8/layout/chart3"/>
    <dgm:cxn modelId="{B15DD0E2-5128-644D-BEB1-E47BA6C9D457}" type="presParOf" srcId="{3B329953-2EB6-4447-A8F0-BB148AA1C359}" destId="{E606F837-E74F-E246-9722-8B58248743E7}" srcOrd="12" destOrd="0" presId="urn:microsoft.com/office/officeart/2005/8/layout/chart3"/>
    <dgm:cxn modelId="{E910C630-6A85-274C-99E2-AB27BA4DEAFC}" type="presParOf" srcId="{3B329953-2EB6-4447-A8F0-BB148AA1C359}" destId="{84AD82C8-3BAF-DE48-8FB0-185E3363949B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5E1561-E57D-424B-B737-88BD0421A7E6}" type="presOf" srcId="{C7F0D25A-04E7-F241-87AB-C915F20B9FA7}" destId="{B93A5AF5-4C46-4145-9FDD-728CEF4347D2}" srcOrd="0" destOrd="0" presId="urn:microsoft.com/office/officeart/2005/8/layout/chart3"/>
    <dgm:cxn modelId="{9A332133-98DB-8C47-A938-F315E4AA0444}" type="presOf" srcId="{206DB108-61F8-0947-8D74-E999B267F967}" destId="{E606F837-E74F-E246-9722-8B58248743E7}" srcOrd="0" destOrd="0" presId="urn:microsoft.com/office/officeart/2005/8/layout/chart3"/>
    <dgm:cxn modelId="{3023CECF-1735-384D-9F0E-1166FD215CD7}" type="presOf" srcId="{AD3CF52A-8916-394D-A7B5-C9C1E7019474}" destId="{4667B345-7B75-7C47-9DF8-E32DEBC79F14}" srcOrd="1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634A0704-7FB4-B44E-B873-8D0350D70EF1}" type="presOf" srcId="{A13858C6-E6C5-304F-8096-C1B8FA1E184B}" destId="{6C7EACBC-77E1-5441-AAB6-BA9CB3DC16E6}" srcOrd="0" destOrd="0" presId="urn:microsoft.com/office/officeart/2005/8/layout/chart3"/>
    <dgm:cxn modelId="{8F389530-EFA1-5E42-AA86-C53940CD8B65}" type="presOf" srcId="{536434F7-82F5-D041-8119-CFB09451B9DD}" destId="{3E02DFFE-E540-8744-A2EE-5145E7389F51}" srcOrd="1" destOrd="0" presId="urn:microsoft.com/office/officeart/2005/8/layout/chart3"/>
    <dgm:cxn modelId="{D5223B72-DAC6-984D-B382-013CF21224B1}" type="presOf" srcId="{206DB108-61F8-0947-8D74-E999B267F967}" destId="{84AD82C8-3BAF-DE48-8FB0-185E3363949B}" srcOrd="1" destOrd="0" presId="urn:microsoft.com/office/officeart/2005/8/layout/chart3"/>
    <dgm:cxn modelId="{088D74F4-A7D3-7B41-9D72-77BFEBFD71FB}" type="presOf" srcId="{636D13EE-A34B-EA49-9BA1-E7FD03871231}" destId="{E9ED6A22-86AB-284D-A25D-5A19F0A36276}" srcOrd="0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A49986DA-DA44-FB45-BA4E-E20205F47A72}" type="presOf" srcId="{C7F0D25A-04E7-F241-87AB-C915F20B9FA7}" destId="{E7594F8B-A412-D64C-A097-03C733CC8ECB}" srcOrd="1" destOrd="0" presId="urn:microsoft.com/office/officeart/2005/8/layout/chart3"/>
    <dgm:cxn modelId="{0A3CC69A-13DF-464B-B1C8-147A3E712D2C}" type="presOf" srcId="{FE413C3A-5481-0A4E-B749-57CFA0E4ACD6}" destId="{3B329953-2EB6-4447-A8F0-BB148AA1C359}" srcOrd="0" destOrd="0" presId="urn:microsoft.com/office/officeart/2005/8/layout/chart3"/>
    <dgm:cxn modelId="{362FDA16-2CAE-6E41-B6F9-2FB7FE3ADF51}" type="presOf" srcId="{A13858C6-E6C5-304F-8096-C1B8FA1E184B}" destId="{6D1246A0-381B-0F49-A0DF-1719575C2F34}" srcOrd="1" destOrd="0" presId="urn:microsoft.com/office/officeart/2005/8/layout/chart3"/>
    <dgm:cxn modelId="{7A0228B2-1677-2A47-950F-DA99F17D0A43}" type="presOf" srcId="{059F4B6C-18DC-8041-B4EE-0FAD49A3108C}" destId="{1A63C4A7-3952-454E-BD51-E3A7CB4497F7}" srcOrd="1" destOrd="0" presId="urn:microsoft.com/office/officeart/2005/8/layout/chart3"/>
    <dgm:cxn modelId="{E1F8BEBF-EDD1-C348-BF92-2BE892E724A3}" type="presOf" srcId="{636D13EE-A34B-EA49-9BA1-E7FD03871231}" destId="{0D4E62C4-68F2-6A4F-91A2-FC8B97BD0C8A}" srcOrd="1" destOrd="0" presId="urn:microsoft.com/office/officeart/2005/8/layout/chart3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8398F59A-710B-864D-B1C9-3103888760AB}" type="presOf" srcId="{536434F7-82F5-D041-8119-CFB09451B9DD}" destId="{08848239-9B5F-3E49-99EB-ADB7E3FC188D}" srcOrd="0" destOrd="0" presId="urn:microsoft.com/office/officeart/2005/8/layout/chart3"/>
    <dgm:cxn modelId="{8786CADF-927E-C84A-B4D1-C0849C3E8E55}" type="presOf" srcId="{059F4B6C-18DC-8041-B4EE-0FAD49A3108C}" destId="{5D3542F0-8848-E444-BBB4-0F0D647A0894}" srcOrd="0" destOrd="0" presId="urn:microsoft.com/office/officeart/2005/8/layout/chart3"/>
    <dgm:cxn modelId="{BBB8FA3F-AD2F-A44E-B4EE-0DDD5EE054A2}" type="presOf" srcId="{AD3CF52A-8916-394D-A7B5-C9C1E7019474}" destId="{822A2E84-876B-0743-AA51-FA625922A2DE}" srcOrd="0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721CBEB6-51C6-2745-A9D1-0D0BC2A4F727}" type="presParOf" srcId="{3B329953-2EB6-4447-A8F0-BB148AA1C359}" destId="{6C7EACBC-77E1-5441-AAB6-BA9CB3DC16E6}" srcOrd="0" destOrd="0" presId="urn:microsoft.com/office/officeart/2005/8/layout/chart3"/>
    <dgm:cxn modelId="{24FCF806-B267-B14D-A035-E453B683819F}" type="presParOf" srcId="{3B329953-2EB6-4447-A8F0-BB148AA1C359}" destId="{6D1246A0-381B-0F49-A0DF-1719575C2F34}" srcOrd="1" destOrd="0" presId="urn:microsoft.com/office/officeart/2005/8/layout/chart3"/>
    <dgm:cxn modelId="{757DC86F-0F4E-B74E-83AC-87DAAF7CB72A}" type="presParOf" srcId="{3B329953-2EB6-4447-A8F0-BB148AA1C359}" destId="{E9ED6A22-86AB-284D-A25D-5A19F0A36276}" srcOrd="2" destOrd="0" presId="urn:microsoft.com/office/officeart/2005/8/layout/chart3"/>
    <dgm:cxn modelId="{D4070662-817E-5D47-AA91-261DB894C113}" type="presParOf" srcId="{3B329953-2EB6-4447-A8F0-BB148AA1C359}" destId="{0D4E62C4-68F2-6A4F-91A2-FC8B97BD0C8A}" srcOrd="3" destOrd="0" presId="urn:microsoft.com/office/officeart/2005/8/layout/chart3"/>
    <dgm:cxn modelId="{7EA1AE81-6D68-124C-98B5-7B1FC36838B8}" type="presParOf" srcId="{3B329953-2EB6-4447-A8F0-BB148AA1C359}" destId="{822A2E84-876B-0743-AA51-FA625922A2DE}" srcOrd="4" destOrd="0" presId="urn:microsoft.com/office/officeart/2005/8/layout/chart3"/>
    <dgm:cxn modelId="{A56E8A7C-3516-504E-85CD-37B56319D66D}" type="presParOf" srcId="{3B329953-2EB6-4447-A8F0-BB148AA1C359}" destId="{4667B345-7B75-7C47-9DF8-E32DEBC79F14}" srcOrd="5" destOrd="0" presId="urn:microsoft.com/office/officeart/2005/8/layout/chart3"/>
    <dgm:cxn modelId="{0373CB08-673E-E54F-8089-F9578D6B6ED5}" type="presParOf" srcId="{3B329953-2EB6-4447-A8F0-BB148AA1C359}" destId="{5D3542F0-8848-E444-BBB4-0F0D647A0894}" srcOrd="6" destOrd="0" presId="urn:microsoft.com/office/officeart/2005/8/layout/chart3"/>
    <dgm:cxn modelId="{A3E7773C-4C90-E446-A048-30B491B1D78F}" type="presParOf" srcId="{3B329953-2EB6-4447-A8F0-BB148AA1C359}" destId="{1A63C4A7-3952-454E-BD51-E3A7CB4497F7}" srcOrd="7" destOrd="0" presId="urn:microsoft.com/office/officeart/2005/8/layout/chart3"/>
    <dgm:cxn modelId="{4AE159F7-FBEB-4347-8E13-7622DA98F3C3}" type="presParOf" srcId="{3B329953-2EB6-4447-A8F0-BB148AA1C359}" destId="{08848239-9B5F-3E49-99EB-ADB7E3FC188D}" srcOrd="8" destOrd="0" presId="urn:microsoft.com/office/officeart/2005/8/layout/chart3"/>
    <dgm:cxn modelId="{CA890B6B-B7CE-4D42-95D9-B9CF7B19685B}" type="presParOf" srcId="{3B329953-2EB6-4447-A8F0-BB148AA1C359}" destId="{3E02DFFE-E540-8744-A2EE-5145E7389F51}" srcOrd="9" destOrd="0" presId="urn:microsoft.com/office/officeart/2005/8/layout/chart3"/>
    <dgm:cxn modelId="{20BE90E9-1E7C-9548-8FEF-02CFBE464D9E}" type="presParOf" srcId="{3B329953-2EB6-4447-A8F0-BB148AA1C359}" destId="{B93A5AF5-4C46-4145-9FDD-728CEF4347D2}" srcOrd="10" destOrd="0" presId="urn:microsoft.com/office/officeart/2005/8/layout/chart3"/>
    <dgm:cxn modelId="{1BE40FA0-3BCD-964C-918E-958528FF82F9}" type="presParOf" srcId="{3B329953-2EB6-4447-A8F0-BB148AA1C359}" destId="{E7594F8B-A412-D64C-A097-03C733CC8ECB}" srcOrd="11" destOrd="0" presId="urn:microsoft.com/office/officeart/2005/8/layout/chart3"/>
    <dgm:cxn modelId="{C53AC567-1625-AB40-BEBA-317F5C988902}" type="presParOf" srcId="{3B329953-2EB6-4447-A8F0-BB148AA1C359}" destId="{E606F837-E74F-E246-9722-8B58248743E7}" srcOrd="12" destOrd="0" presId="urn:microsoft.com/office/officeart/2005/8/layout/chart3"/>
    <dgm:cxn modelId="{69FAA961-4E2F-9347-B7F3-CB86F4698877}" type="presParOf" srcId="{3B329953-2EB6-4447-A8F0-BB148AA1C359}" destId="{84AD82C8-3BAF-DE48-8FB0-185E3363949B}" srcOrd="13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32DCED00-57FA-234B-98C6-130E7F327A2D}" type="presOf" srcId="{C7F0D25A-04E7-F241-87AB-C915F20B9FA7}" destId="{B93A5AF5-4C46-4145-9FDD-728CEF4347D2}" srcOrd="0" destOrd="0" presId="urn:microsoft.com/office/officeart/2005/8/layout/chart3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7E21E890-4420-AF41-BF4B-8AD0914D497C}" type="presOf" srcId="{059F4B6C-18DC-8041-B4EE-0FAD49A3108C}" destId="{5D3542F0-8848-E444-BBB4-0F0D647A0894}" srcOrd="0" destOrd="0" presId="urn:microsoft.com/office/officeart/2005/8/layout/chart3"/>
    <dgm:cxn modelId="{6A439CAC-5564-0F4E-9D1D-B6DDDC8A042D}" type="presOf" srcId="{536434F7-82F5-D041-8119-CFB09451B9DD}" destId="{3E02DFFE-E540-8744-A2EE-5145E7389F51}" srcOrd="1" destOrd="0" presId="urn:microsoft.com/office/officeart/2005/8/layout/chart3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F601BBF3-F724-274E-A097-15A37B9F42A0}" type="presOf" srcId="{A13858C6-E6C5-304F-8096-C1B8FA1E184B}" destId="{6D1246A0-381B-0F49-A0DF-1719575C2F34}" srcOrd="1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D382C16F-EA95-F140-9826-DE521683DD25}" type="presOf" srcId="{536434F7-82F5-D041-8119-CFB09451B9DD}" destId="{08848239-9B5F-3E49-99EB-ADB7E3FC188D}" srcOrd="0" destOrd="0" presId="urn:microsoft.com/office/officeart/2005/8/layout/chart3"/>
    <dgm:cxn modelId="{2F1F866E-450B-8849-85F2-2A47071EFBC6}" type="presOf" srcId="{FE413C3A-5481-0A4E-B749-57CFA0E4ACD6}" destId="{3B329953-2EB6-4447-A8F0-BB148AA1C359}" srcOrd="0" destOrd="0" presId="urn:microsoft.com/office/officeart/2005/8/layout/chart3"/>
    <dgm:cxn modelId="{007A1733-BBDF-FA43-96F1-5E2F74F97BC7}" type="presOf" srcId="{059F4B6C-18DC-8041-B4EE-0FAD49A3108C}" destId="{1A63C4A7-3952-454E-BD51-E3A7CB4497F7}" srcOrd="1" destOrd="0" presId="urn:microsoft.com/office/officeart/2005/8/layout/chart3"/>
    <dgm:cxn modelId="{EB5CEF21-19C7-1F44-8509-79CC0016F3CE}" type="presOf" srcId="{206DB108-61F8-0947-8D74-E999B267F967}" destId="{E606F837-E74F-E246-9722-8B58248743E7}" srcOrd="0" destOrd="0" presId="urn:microsoft.com/office/officeart/2005/8/layout/chart3"/>
    <dgm:cxn modelId="{580C131B-40E7-6141-8615-7B5AA1268F4B}" type="presOf" srcId="{A13858C6-E6C5-304F-8096-C1B8FA1E184B}" destId="{6C7EACBC-77E1-5441-AAB6-BA9CB3DC16E6}" srcOrd="0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85D06444-9CFB-A34D-924E-583A1F807C7D}" type="presOf" srcId="{C7F0D25A-04E7-F241-87AB-C915F20B9FA7}" destId="{E7594F8B-A412-D64C-A097-03C733CC8ECB}" srcOrd="1" destOrd="0" presId="urn:microsoft.com/office/officeart/2005/8/layout/chart3"/>
    <dgm:cxn modelId="{B162EF18-0560-3842-B90E-C5AEF17943C8}" type="presOf" srcId="{206DB108-61F8-0947-8D74-E999B267F967}" destId="{84AD82C8-3BAF-DE48-8FB0-185E3363949B}" srcOrd="1" destOrd="0" presId="urn:microsoft.com/office/officeart/2005/8/layout/chart3"/>
    <dgm:cxn modelId="{5E6DE77A-005F-434E-84EF-4B662B36A1EC}" type="presOf" srcId="{636D13EE-A34B-EA49-9BA1-E7FD03871231}" destId="{0D4E62C4-68F2-6A4F-91A2-FC8B97BD0C8A}" srcOrd="1" destOrd="0" presId="urn:microsoft.com/office/officeart/2005/8/layout/chart3"/>
    <dgm:cxn modelId="{E88C95A5-95E4-5C47-896B-51AAE3A22151}" type="presOf" srcId="{AD3CF52A-8916-394D-A7B5-C9C1E7019474}" destId="{822A2E84-876B-0743-AA51-FA625922A2DE}" srcOrd="0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E4E11B97-8E46-2147-908F-6C9F2B21CA3D}" type="presOf" srcId="{AD3CF52A-8916-394D-A7B5-C9C1E7019474}" destId="{4667B345-7B75-7C47-9DF8-E32DEBC79F14}" srcOrd="1" destOrd="0" presId="urn:microsoft.com/office/officeart/2005/8/layout/chart3"/>
    <dgm:cxn modelId="{72E1BDD1-3BE7-D043-A8FF-2798FE610135}" type="presOf" srcId="{636D13EE-A34B-EA49-9BA1-E7FD03871231}" destId="{E9ED6A22-86AB-284D-A25D-5A19F0A36276}" srcOrd="0" destOrd="0" presId="urn:microsoft.com/office/officeart/2005/8/layout/chart3"/>
    <dgm:cxn modelId="{69730CAA-DB71-FF4E-A95F-173F7746C11E}" type="presParOf" srcId="{3B329953-2EB6-4447-A8F0-BB148AA1C359}" destId="{6C7EACBC-77E1-5441-AAB6-BA9CB3DC16E6}" srcOrd="0" destOrd="0" presId="urn:microsoft.com/office/officeart/2005/8/layout/chart3"/>
    <dgm:cxn modelId="{DF49F6D1-B999-424B-8C6D-D0B4A28E16CA}" type="presParOf" srcId="{3B329953-2EB6-4447-A8F0-BB148AA1C359}" destId="{6D1246A0-381B-0F49-A0DF-1719575C2F34}" srcOrd="1" destOrd="0" presId="urn:microsoft.com/office/officeart/2005/8/layout/chart3"/>
    <dgm:cxn modelId="{9E757A56-109F-1D4F-97AF-5106AD9EFAF4}" type="presParOf" srcId="{3B329953-2EB6-4447-A8F0-BB148AA1C359}" destId="{E9ED6A22-86AB-284D-A25D-5A19F0A36276}" srcOrd="2" destOrd="0" presId="urn:microsoft.com/office/officeart/2005/8/layout/chart3"/>
    <dgm:cxn modelId="{29E6465F-3F39-5742-AEC8-93C882242D13}" type="presParOf" srcId="{3B329953-2EB6-4447-A8F0-BB148AA1C359}" destId="{0D4E62C4-68F2-6A4F-91A2-FC8B97BD0C8A}" srcOrd="3" destOrd="0" presId="urn:microsoft.com/office/officeart/2005/8/layout/chart3"/>
    <dgm:cxn modelId="{93728ACB-CD2C-B34F-9E16-497C874A7972}" type="presParOf" srcId="{3B329953-2EB6-4447-A8F0-BB148AA1C359}" destId="{822A2E84-876B-0743-AA51-FA625922A2DE}" srcOrd="4" destOrd="0" presId="urn:microsoft.com/office/officeart/2005/8/layout/chart3"/>
    <dgm:cxn modelId="{4777370A-1A6B-E842-9AEE-0B016342ACD3}" type="presParOf" srcId="{3B329953-2EB6-4447-A8F0-BB148AA1C359}" destId="{4667B345-7B75-7C47-9DF8-E32DEBC79F14}" srcOrd="5" destOrd="0" presId="urn:microsoft.com/office/officeart/2005/8/layout/chart3"/>
    <dgm:cxn modelId="{F4BB4C57-FA4D-9E4C-AE9C-96B4E32300B8}" type="presParOf" srcId="{3B329953-2EB6-4447-A8F0-BB148AA1C359}" destId="{5D3542F0-8848-E444-BBB4-0F0D647A0894}" srcOrd="6" destOrd="0" presId="urn:microsoft.com/office/officeart/2005/8/layout/chart3"/>
    <dgm:cxn modelId="{A70B755D-335D-984C-A3C8-C05F17C41C4E}" type="presParOf" srcId="{3B329953-2EB6-4447-A8F0-BB148AA1C359}" destId="{1A63C4A7-3952-454E-BD51-E3A7CB4497F7}" srcOrd="7" destOrd="0" presId="urn:microsoft.com/office/officeart/2005/8/layout/chart3"/>
    <dgm:cxn modelId="{B56CE90F-04E6-A346-84FE-8EB844626484}" type="presParOf" srcId="{3B329953-2EB6-4447-A8F0-BB148AA1C359}" destId="{08848239-9B5F-3E49-99EB-ADB7E3FC188D}" srcOrd="8" destOrd="0" presId="urn:microsoft.com/office/officeart/2005/8/layout/chart3"/>
    <dgm:cxn modelId="{1F4983A7-F43A-1949-8DFE-D4A5739B2288}" type="presParOf" srcId="{3B329953-2EB6-4447-A8F0-BB148AA1C359}" destId="{3E02DFFE-E540-8744-A2EE-5145E7389F51}" srcOrd="9" destOrd="0" presId="urn:microsoft.com/office/officeart/2005/8/layout/chart3"/>
    <dgm:cxn modelId="{D47CDC7A-F3E3-9143-B43B-01669A7C9F01}" type="presParOf" srcId="{3B329953-2EB6-4447-A8F0-BB148AA1C359}" destId="{B93A5AF5-4C46-4145-9FDD-728CEF4347D2}" srcOrd="10" destOrd="0" presId="urn:microsoft.com/office/officeart/2005/8/layout/chart3"/>
    <dgm:cxn modelId="{ED23ED4B-8114-7545-B2D7-A4648E448D5B}" type="presParOf" srcId="{3B329953-2EB6-4447-A8F0-BB148AA1C359}" destId="{E7594F8B-A412-D64C-A097-03C733CC8ECB}" srcOrd="11" destOrd="0" presId="urn:microsoft.com/office/officeart/2005/8/layout/chart3"/>
    <dgm:cxn modelId="{6A9F1D75-8610-9D47-810D-6B761796616E}" type="presParOf" srcId="{3B329953-2EB6-4447-A8F0-BB148AA1C359}" destId="{E606F837-E74F-E246-9722-8B58248743E7}" srcOrd="12" destOrd="0" presId="urn:microsoft.com/office/officeart/2005/8/layout/chart3"/>
    <dgm:cxn modelId="{F5EC505D-5B74-2349-88A0-D630D910C8B0}" type="presParOf" srcId="{3B329953-2EB6-4447-A8F0-BB148AA1C359}" destId="{84AD82C8-3BAF-DE48-8FB0-185E3363949B}" srcOrd="13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588812-073E-DC4A-A829-3B4E773D4FD5}" type="presOf" srcId="{636D13EE-A34B-EA49-9BA1-E7FD03871231}" destId="{0D4E62C4-68F2-6A4F-91A2-FC8B97BD0C8A}" srcOrd="1" destOrd="0" presId="urn:microsoft.com/office/officeart/2005/8/layout/chart3"/>
    <dgm:cxn modelId="{B72B4D49-E2ED-8145-AAC5-2E939F4CEAD6}" type="presOf" srcId="{536434F7-82F5-D041-8119-CFB09451B9DD}" destId="{08848239-9B5F-3E49-99EB-ADB7E3FC188D}" srcOrd="0" destOrd="0" presId="urn:microsoft.com/office/officeart/2005/8/layout/chart3"/>
    <dgm:cxn modelId="{97B9EF04-9EFD-654C-A45F-9C19802094C2}" type="presOf" srcId="{C7F0D25A-04E7-F241-87AB-C915F20B9FA7}" destId="{B93A5AF5-4C46-4145-9FDD-728CEF4347D2}" srcOrd="0" destOrd="0" presId="urn:microsoft.com/office/officeart/2005/8/layout/chart3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C2C18468-B10D-734B-9CE1-FFB3ACB5BF55}" type="presOf" srcId="{FE413C3A-5481-0A4E-B749-57CFA0E4ACD6}" destId="{3B329953-2EB6-4447-A8F0-BB148AA1C359}" srcOrd="0" destOrd="0" presId="urn:microsoft.com/office/officeart/2005/8/layout/chart3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E59CBAFF-7CEF-B245-BBB2-A3BC9EDAD635}" type="presOf" srcId="{206DB108-61F8-0947-8D74-E999B267F967}" destId="{E606F837-E74F-E246-9722-8B58248743E7}" srcOrd="0" destOrd="0" presId="urn:microsoft.com/office/officeart/2005/8/layout/chart3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E092E078-0396-6742-A14B-FDDC94BA09C1}" type="presOf" srcId="{059F4B6C-18DC-8041-B4EE-0FAD49A3108C}" destId="{1A63C4A7-3952-454E-BD51-E3A7CB4497F7}" srcOrd="1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62211497-D07B-0843-B114-55E30B150D90}" type="presOf" srcId="{A13858C6-E6C5-304F-8096-C1B8FA1E184B}" destId="{6C7EACBC-77E1-5441-AAB6-BA9CB3DC16E6}" srcOrd="0" destOrd="0" presId="urn:microsoft.com/office/officeart/2005/8/layout/chart3"/>
    <dgm:cxn modelId="{47A82E07-1B68-474A-B471-EF377A1C3EDD}" type="presOf" srcId="{206DB108-61F8-0947-8D74-E999B267F967}" destId="{84AD82C8-3BAF-DE48-8FB0-185E3363949B}" srcOrd="1" destOrd="0" presId="urn:microsoft.com/office/officeart/2005/8/layout/chart3"/>
    <dgm:cxn modelId="{6B06B790-29EB-0C46-85B1-446C9CCE29E0}" type="presOf" srcId="{636D13EE-A34B-EA49-9BA1-E7FD03871231}" destId="{E9ED6A22-86AB-284D-A25D-5A19F0A36276}" srcOrd="0" destOrd="0" presId="urn:microsoft.com/office/officeart/2005/8/layout/chart3"/>
    <dgm:cxn modelId="{4BED265D-58CC-4545-B54A-609E1DEF5701}" type="presOf" srcId="{059F4B6C-18DC-8041-B4EE-0FAD49A3108C}" destId="{5D3542F0-8848-E444-BBB4-0F0D647A0894}" srcOrd="0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7C093163-6FFF-1F4E-8F1A-B6DC9479A422}" type="presOf" srcId="{A13858C6-E6C5-304F-8096-C1B8FA1E184B}" destId="{6D1246A0-381B-0F49-A0DF-1719575C2F34}" srcOrd="1" destOrd="0" presId="urn:microsoft.com/office/officeart/2005/8/layout/chart3"/>
    <dgm:cxn modelId="{D57BE674-7ECA-6B48-8C3B-CF5047A69D22}" type="presOf" srcId="{C7F0D25A-04E7-F241-87AB-C915F20B9FA7}" destId="{E7594F8B-A412-D64C-A097-03C733CC8ECB}" srcOrd="1" destOrd="0" presId="urn:microsoft.com/office/officeart/2005/8/layout/chart3"/>
    <dgm:cxn modelId="{5303B262-D54E-C74D-B3E8-95F7EE4545E8}" type="presOf" srcId="{536434F7-82F5-D041-8119-CFB09451B9DD}" destId="{3E02DFFE-E540-8744-A2EE-5145E7389F51}" srcOrd="1" destOrd="0" presId="urn:microsoft.com/office/officeart/2005/8/layout/chart3"/>
    <dgm:cxn modelId="{41B98328-93A8-E944-AB70-DA799A97E76C}" type="presOf" srcId="{AD3CF52A-8916-394D-A7B5-C9C1E7019474}" destId="{822A2E84-876B-0743-AA51-FA625922A2DE}" srcOrd="0" destOrd="0" presId="urn:microsoft.com/office/officeart/2005/8/layout/chart3"/>
    <dgm:cxn modelId="{9540BC40-EBC1-CF42-AA19-645D7DBDD0A8}" type="presOf" srcId="{AD3CF52A-8916-394D-A7B5-C9C1E7019474}" destId="{4667B345-7B75-7C47-9DF8-E32DEBC79F14}" srcOrd="1" destOrd="0" presId="urn:microsoft.com/office/officeart/2005/8/layout/chart3"/>
    <dgm:cxn modelId="{7517CCE8-BF98-8D48-AA67-AFD209E1D636}" type="presParOf" srcId="{3B329953-2EB6-4447-A8F0-BB148AA1C359}" destId="{6C7EACBC-77E1-5441-AAB6-BA9CB3DC16E6}" srcOrd="0" destOrd="0" presId="urn:microsoft.com/office/officeart/2005/8/layout/chart3"/>
    <dgm:cxn modelId="{5608B68F-FE8E-F34E-A7A2-221431EA0FDB}" type="presParOf" srcId="{3B329953-2EB6-4447-A8F0-BB148AA1C359}" destId="{6D1246A0-381B-0F49-A0DF-1719575C2F34}" srcOrd="1" destOrd="0" presId="urn:microsoft.com/office/officeart/2005/8/layout/chart3"/>
    <dgm:cxn modelId="{348AAC56-EB25-C94A-A9E0-02EB4838C47A}" type="presParOf" srcId="{3B329953-2EB6-4447-A8F0-BB148AA1C359}" destId="{E9ED6A22-86AB-284D-A25D-5A19F0A36276}" srcOrd="2" destOrd="0" presId="urn:microsoft.com/office/officeart/2005/8/layout/chart3"/>
    <dgm:cxn modelId="{096629B8-8353-3146-A7B9-7038AB40A529}" type="presParOf" srcId="{3B329953-2EB6-4447-A8F0-BB148AA1C359}" destId="{0D4E62C4-68F2-6A4F-91A2-FC8B97BD0C8A}" srcOrd="3" destOrd="0" presId="urn:microsoft.com/office/officeart/2005/8/layout/chart3"/>
    <dgm:cxn modelId="{9CDC7D39-5B42-A844-B8AC-D73D74A1CB7B}" type="presParOf" srcId="{3B329953-2EB6-4447-A8F0-BB148AA1C359}" destId="{822A2E84-876B-0743-AA51-FA625922A2DE}" srcOrd="4" destOrd="0" presId="urn:microsoft.com/office/officeart/2005/8/layout/chart3"/>
    <dgm:cxn modelId="{BBCC3894-C8FB-E449-9A4F-011A3920C80F}" type="presParOf" srcId="{3B329953-2EB6-4447-A8F0-BB148AA1C359}" destId="{4667B345-7B75-7C47-9DF8-E32DEBC79F14}" srcOrd="5" destOrd="0" presId="urn:microsoft.com/office/officeart/2005/8/layout/chart3"/>
    <dgm:cxn modelId="{56872A08-E4B9-0C4C-8D1A-190E2C92E477}" type="presParOf" srcId="{3B329953-2EB6-4447-A8F0-BB148AA1C359}" destId="{5D3542F0-8848-E444-BBB4-0F0D647A0894}" srcOrd="6" destOrd="0" presId="urn:microsoft.com/office/officeart/2005/8/layout/chart3"/>
    <dgm:cxn modelId="{419B0562-1FF6-3446-ABAB-DE7C714CD40B}" type="presParOf" srcId="{3B329953-2EB6-4447-A8F0-BB148AA1C359}" destId="{1A63C4A7-3952-454E-BD51-E3A7CB4497F7}" srcOrd="7" destOrd="0" presId="urn:microsoft.com/office/officeart/2005/8/layout/chart3"/>
    <dgm:cxn modelId="{9965EE01-F300-9D42-BAE4-BAAF103DAAA6}" type="presParOf" srcId="{3B329953-2EB6-4447-A8F0-BB148AA1C359}" destId="{08848239-9B5F-3E49-99EB-ADB7E3FC188D}" srcOrd="8" destOrd="0" presId="urn:microsoft.com/office/officeart/2005/8/layout/chart3"/>
    <dgm:cxn modelId="{7788D215-62B9-D74C-BE43-47BDA2FC5C69}" type="presParOf" srcId="{3B329953-2EB6-4447-A8F0-BB148AA1C359}" destId="{3E02DFFE-E540-8744-A2EE-5145E7389F51}" srcOrd="9" destOrd="0" presId="urn:microsoft.com/office/officeart/2005/8/layout/chart3"/>
    <dgm:cxn modelId="{9C84EEAB-DBEF-6D42-8465-99CAC4E97142}" type="presParOf" srcId="{3B329953-2EB6-4447-A8F0-BB148AA1C359}" destId="{B93A5AF5-4C46-4145-9FDD-728CEF4347D2}" srcOrd="10" destOrd="0" presId="urn:microsoft.com/office/officeart/2005/8/layout/chart3"/>
    <dgm:cxn modelId="{9CE74866-0CB4-7B48-98F1-E28980753152}" type="presParOf" srcId="{3B329953-2EB6-4447-A8F0-BB148AA1C359}" destId="{E7594F8B-A412-D64C-A097-03C733CC8ECB}" srcOrd="11" destOrd="0" presId="urn:microsoft.com/office/officeart/2005/8/layout/chart3"/>
    <dgm:cxn modelId="{190A6059-4E14-114B-8CA8-C15BBE241149}" type="presParOf" srcId="{3B329953-2EB6-4447-A8F0-BB148AA1C359}" destId="{E606F837-E74F-E246-9722-8B58248743E7}" srcOrd="12" destOrd="0" presId="urn:microsoft.com/office/officeart/2005/8/layout/chart3"/>
    <dgm:cxn modelId="{11F07E41-F69E-DD4A-8BE9-5376316BF94C}" type="presParOf" srcId="{3B329953-2EB6-4447-A8F0-BB148AA1C359}" destId="{84AD82C8-3BAF-DE48-8FB0-185E3363949B}" srcOrd="13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70C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18767A-B028-0447-926C-B923F1C9CB72}" type="presOf" srcId="{A13858C6-E6C5-304F-8096-C1B8FA1E184B}" destId="{6D1246A0-381B-0F49-A0DF-1719575C2F34}" srcOrd="1" destOrd="0" presId="urn:microsoft.com/office/officeart/2005/8/layout/chart3"/>
    <dgm:cxn modelId="{B65CF4F5-3D6A-2D43-B38A-2F1E97771B49}" type="presOf" srcId="{C7F0D25A-04E7-F241-87AB-C915F20B9FA7}" destId="{E7594F8B-A412-D64C-A097-03C733CC8ECB}" srcOrd="1" destOrd="0" presId="urn:microsoft.com/office/officeart/2005/8/layout/chart3"/>
    <dgm:cxn modelId="{5CA4EC53-0C84-0B49-A4F8-2D46DC44D8E3}" type="presOf" srcId="{AD3CF52A-8916-394D-A7B5-C9C1E7019474}" destId="{4667B345-7B75-7C47-9DF8-E32DEBC79F14}" srcOrd="1" destOrd="0" presId="urn:microsoft.com/office/officeart/2005/8/layout/chart3"/>
    <dgm:cxn modelId="{E5B098BE-ADCD-1E47-B5DA-4E2ABC1CCC9B}" type="presOf" srcId="{C7F0D25A-04E7-F241-87AB-C915F20B9FA7}" destId="{B93A5AF5-4C46-4145-9FDD-728CEF4347D2}" srcOrd="0" destOrd="0" presId="urn:microsoft.com/office/officeart/2005/8/layout/chart3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A9BFBEC8-C01A-1447-8521-256AAAB2C699}" type="presOf" srcId="{059F4B6C-18DC-8041-B4EE-0FAD49A3108C}" destId="{1A63C4A7-3952-454E-BD51-E3A7CB4497F7}" srcOrd="1" destOrd="0" presId="urn:microsoft.com/office/officeart/2005/8/layout/chart3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CAA1F738-7B39-324D-9B0B-58C6C9D3DE26}" type="presOf" srcId="{A13858C6-E6C5-304F-8096-C1B8FA1E184B}" destId="{6C7EACBC-77E1-5441-AAB6-BA9CB3DC16E6}" srcOrd="0" destOrd="0" presId="urn:microsoft.com/office/officeart/2005/8/layout/chart3"/>
    <dgm:cxn modelId="{94BEACB0-B9A2-0B48-8F7C-41533C008F21}" type="presOf" srcId="{536434F7-82F5-D041-8119-CFB09451B9DD}" destId="{3E02DFFE-E540-8744-A2EE-5145E7389F51}" srcOrd="1" destOrd="0" presId="urn:microsoft.com/office/officeart/2005/8/layout/chart3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267F0E8B-A3CE-724F-B3BF-99FED1972A68}" type="presOf" srcId="{AD3CF52A-8916-394D-A7B5-C9C1E7019474}" destId="{822A2E84-876B-0743-AA51-FA625922A2DE}" srcOrd="0" destOrd="0" presId="urn:microsoft.com/office/officeart/2005/8/layout/chart3"/>
    <dgm:cxn modelId="{7AEE8D40-C8EF-3244-A729-727462154D44}" type="presOf" srcId="{059F4B6C-18DC-8041-B4EE-0FAD49A3108C}" destId="{5D3542F0-8848-E444-BBB4-0F0D647A0894}" srcOrd="0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7F4E99D4-7912-6942-9215-12398212DA82}" type="presOf" srcId="{206DB108-61F8-0947-8D74-E999B267F967}" destId="{E606F837-E74F-E246-9722-8B58248743E7}" srcOrd="0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D17173E4-8521-A343-A773-4C4B449E25EB}" type="presOf" srcId="{636D13EE-A34B-EA49-9BA1-E7FD03871231}" destId="{E9ED6A22-86AB-284D-A25D-5A19F0A36276}" srcOrd="0" destOrd="0" presId="urn:microsoft.com/office/officeart/2005/8/layout/chart3"/>
    <dgm:cxn modelId="{117A2EF0-50FB-934E-826A-707450B90EC2}" type="presOf" srcId="{636D13EE-A34B-EA49-9BA1-E7FD03871231}" destId="{0D4E62C4-68F2-6A4F-91A2-FC8B97BD0C8A}" srcOrd="1" destOrd="0" presId="urn:microsoft.com/office/officeart/2005/8/layout/chart3"/>
    <dgm:cxn modelId="{28F1630C-026B-C941-8E44-ACEA1AA1A7C8}" type="presOf" srcId="{536434F7-82F5-D041-8119-CFB09451B9DD}" destId="{08848239-9B5F-3E49-99EB-ADB7E3FC188D}" srcOrd="0" destOrd="0" presId="urn:microsoft.com/office/officeart/2005/8/layout/chart3"/>
    <dgm:cxn modelId="{87EF6F76-FEAD-934B-A9CD-EB3BB6CF5F44}" type="presOf" srcId="{206DB108-61F8-0947-8D74-E999B267F967}" destId="{84AD82C8-3BAF-DE48-8FB0-185E3363949B}" srcOrd="1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7A4A3129-E205-0344-8EC2-3B5448D8F95B}" type="presOf" srcId="{FE413C3A-5481-0A4E-B749-57CFA0E4ACD6}" destId="{3B329953-2EB6-4447-A8F0-BB148AA1C359}" srcOrd="0" destOrd="0" presId="urn:microsoft.com/office/officeart/2005/8/layout/chart3"/>
    <dgm:cxn modelId="{A48DAE3B-933E-014A-84B8-4C027C785247}" type="presParOf" srcId="{3B329953-2EB6-4447-A8F0-BB148AA1C359}" destId="{6C7EACBC-77E1-5441-AAB6-BA9CB3DC16E6}" srcOrd="0" destOrd="0" presId="urn:microsoft.com/office/officeart/2005/8/layout/chart3"/>
    <dgm:cxn modelId="{6720762E-A5C7-5D43-BA16-FD25634082A7}" type="presParOf" srcId="{3B329953-2EB6-4447-A8F0-BB148AA1C359}" destId="{6D1246A0-381B-0F49-A0DF-1719575C2F34}" srcOrd="1" destOrd="0" presId="urn:microsoft.com/office/officeart/2005/8/layout/chart3"/>
    <dgm:cxn modelId="{1E0A0F4E-C93A-6E4E-BD6A-33FFB0574A5B}" type="presParOf" srcId="{3B329953-2EB6-4447-A8F0-BB148AA1C359}" destId="{E9ED6A22-86AB-284D-A25D-5A19F0A36276}" srcOrd="2" destOrd="0" presId="urn:microsoft.com/office/officeart/2005/8/layout/chart3"/>
    <dgm:cxn modelId="{FA57D2AA-6276-0D4B-8B3B-AEB2979DC67B}" type="presParOf" srcId="{3B329953-2EB6-4447-A8F0-BB148AA1C359}" destId="{0D4E62C4-68F2-6A4F-91A2-FC8B97BD0C8A}" srcOrd="3" destOrd="0" presId="urn:microsoft.com/office/officeart/2005/8/layout/chart3"/>
    <dgm:cxn modelId="{04C9C7F9-5599-0645-9D1C-26DABD7E5185}" type="presParOf" srcId="{3B329953-2EB6-4447-A8F0-BB148AA1C359}" destId="{822A2E84-876B-0743-AA51-FA625922A2DE}" srcOrd="4" destOrd="0" presId="urn:microsoft.com/office/officeart/2005/8/layout/chart3"/>
    <dgm:cxn modelId="{ED80F8E6-5857-C147-ACDE-C4D22B12D947}" type="presParOf" srcId="{3B329953-2EB6-4447-A8F0-BB148AA1C359}" destId="{4667B345-7B75-7C47-9DF8-E32DEBC79F14}" srcOrd="5" destOrd="0" presId="urn:microsoft.com/office/officeart/2005/8/layout/chart3"/>
    <dgm:cxn modelId="{44B4BC5F-F67B-9948-92F0-0EA3AA722FD4}" type="presParOf" srcId="{3B329953-2EB6-4447-A8F0-BB148AA1C359}" destId="{5D3542F0-8848-E444-BBB4-0F0D647A0894}" srcOrd="6" destOrd="0" presId="urn:microsoft.com/office/officeart/2005/8/layout/chart3"/>
    <dgm:cxn modelId="{FB712A8A-5DA5-7F4C-A9E2-257AB5AF81B8}" type="presParOf" srcId="{3B329953-2EB6-4447-A8F0-BB148AA1C359}" destId="{1A63C4A7-3952-454E-BD51-E3A7CB4497F7}" srcOrd="7" destOrd="0" presId="urn:microsoft.com/office/officeart/2005/8/layout/chart3"/>
    <dgm:cxn modelId="{EB8879FC-8D6D-AE4B-9ECE-9D3C76548036}" type="presParOf" srcId="{3B329953-2EB6-4447-A8F0-BB148AA1C359}" destId="{08848239-9B5F-3E49-99EB-ADB7E3FC188D}" srcOrd="8" destOrd="0" presId="urn:microsoft.com/office/officeart/2005/8/layout/chart3"/>
    <dgm:cxn modelId="{D92C134A-85E6-1346-B966-5AF776B3A3D8}" type="presParOf" srcId="{3B329953-2EB6-4447-A8F0-BB148AA1C359}" destId="{3E02DFFE-E540-8744-A2EE-5145E7389F51}" srcOrd="9" destOrd="0" presId="urn:microsoft.com/office/officeart/2005/8/layout/chart3"/>
    <dgm:cxn modelId="{01C3733F-5B04-6C4C-9B7F-F6E631A0A009}" type="presParOf" srcId="{3B329953-2EB6-4447-A8F0-BB148AA1C359}" destId="{B93A5AF5-4C46-4145-9FDD-728CEF4347D2}" srcOrd="10" destOrd="0" presId="urn:microsoft.com/office/officeart/2005/8/layout/chart3"/>
    <dgm:cxn modelId="{D294873E-3B1F-E346-B382-155E21949A8D}" type="presParOf" srcId="{3B329953-2EB6-4447-A8F0-BB148AA1C359}" destId="{E7594F8B-A412-D64C-A097-03C733CC8ECB}" srcOrd="11" destOrd="0" presId="urn:microsoft.com/office/officeart/2005/8/layout/chart3"/>
    <dgm:cxn modelId="{428A80BF-44B8-6C4C-8814-EE8B777EB8E4}" type="presParOf" srcId="{3B329953-2EB6-4447-A8F0-BB148AA1C359}" destId="{E606F837-E74F-E246-9722-8B58248743E7}" srcOrd="12" destOrd="0" presId="urn:microsoft.com/office/officeart/2005/8/layout/chart3"/>
    <dgm:cxn modelId="{383FEC0D-05B5-CA4B-9643-EE4495305C3E}" type="presParOf" srcId="{3B329953-2EB6-4447-A8F0-BB148AA1C359}" destId="{84AD82C8-3BAF-DE48-8FB0-185E3363949B}" srcOrd="13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23631D-340F-F248-9BCE-364099197D88}" type="presOf" srcId="{536434F7-82F5-D041-8119-CFB09451B9DD}" destId="{08848239-9B5F-3E49-99EB-ADB7E3FC188D}" srcOrd="0" destOrd="0" presId="urn:microsoft.com/office/officeart/2005/8/layout/chart3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43C0CEBB-BA2F-8948-9E4C-A00EF7FD868F}" type="presOf" srcId="{206DB108-61F8-0947-8D74-E999B267F967}" destId="{E606F837-E74F-E246-9722-8B58248743E7}" srcOrd="0" destOrd="0" presId="urn:microsoft.com/office/officeart/2005/8/layout/chart3"/>
    <dgm:cxn modelId="{45523D63-23A4-3648-8FFA-F8593FA2C4E2}" type="presOf" srcId="{059F4B6C-18DC-8041-B4EE-0FAD49A3108C}" destId="{1A63C4A7-3952-454E-BD51-E3A7CB4497F7}" srcOrd="1" destOrd="0" presId="urn:microsoft.com/office/officeart/2005/8/layout/chart3"/>
    <dgm:cxn modelId="{07402187-73FA-F946-90C2-2C50A9B28370}" type="presOf" srcId="{AD3CF52A-8916-394D-A7B5-C9C1E7019474}" destId="{822A2E84-876B-0743-AA51-FA625922A2DE}" srcOrd="0" destOrd="0" presId="urn:microsoft.com/office/officeart/2005/8/layout/chart3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51E6096B-7AB1-5F42-8818-5710F6F2129E}" type="presOf" srcId="{A13858C6-E6C5-304F-8096-C1B8FA1E184B}" destId="{6D1246A0-381B-0F49-A0DF-1719575C2F34}" srcOrd="1" destOrd="0" presId="urn:microsoft.com/office/officeart/2005/8/layout/chart3"/>
    <dgm:cxn modelId="{D8CB6817-E3F0-E14C-A394-302D646CA62F}" type="presOf" srcId="{A13858C6-E6C5-304F-8096-C1B8FA1E184B}" destId="{6C7EACBC-77E1-5441-AAB6-BA9CB3DC16E6}" srcOrd="0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D1898A54-DBED-D141-936E-2D9EAAD4FB9A}" type="presOf" srcId="{536434F7-82F5-D041-8119-CFB09451B9DD}" destId="{3E02DFFE-E540-8744-A2EE-5145E7389F51}" srcOrd="1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F30A1D61-E770-2C4D-85DE-C709934DB34D}" type="presOf" srcId="{636D13EE-A34B-EA49-9BA1-E7FD03871231}" destId="{E9ED6A22-86AB-284D-A25D-5A19F0A36276}" srcOrd="0" destOrd="0" presId="urn:microsoft.com/office/officeart/2005/8/layout/chart3"/>
    <dgm:cxn modelId="{B7B43A1E-1ACE-8A46-95C5-BEA212F56CBC}" type="presOf" srcId="{FE413C3A-5481-0A4E-B749-57CFA0E4ACD6}" destId="{3B329953-2EB6-4447-A8F0-BB148AA1C359}" srcOrd="0" destOrd="0" presId="urn:microsoft.com/office/officeart/2005/8/layout/chart3"/>
    <dgm:cxn modelId="{BCBCCD4A-A870-EC4B-8920-213D3D976CCC}" type="presOf" srcId="{C7F0D25A-04E7-F241-87AB-C915F20B9FA7}" destId="{E7594F8B-A412-D64C-A097-03C733CC8ECB}" srcOrd="1" destOrd="0" presId="urn:microsoft.com/office/officeart/2005/8/layout/chart3"/>
    <dgm:cxn modelId="{DB03AF65-EB1B-B947-8081-AF65D576724C}" type="presOf" srcId="{AD3CF52A-8916-394D-A7B5-C9C1E7019474}" destId="{4667B345-7B75-7C47-9DF8-E32DEBC79F14}" srcOrd="1" destOrd="0" presId="urn:microsoft.com/office/officeart/2005/8/layout/chart3"/>
    <dgm:cxn modelId="{4A8B044C-3BA1-B844-9C10-7D453BC55B42}" type="presOf" srcId="{059F4B6C-18DC-8041-B4EE-0FAD49A3108C}" destId="{5D3542F0-8848-E444-BBB4-0F0D647A0894}" srcOrd="0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FAF88599-8BCF-5C4C-B545-D9A16327D843}" type="presOf" srcId="{636D13EE-A34B-EA49-9BA1-E7FD03871231}" destId="{0D4E62C4-68F2-6A4F-91A2-FC8B97BD0C8A}" srcOrd="1" destOrd="0" presId="urn:microsoft.com/office/officeart/2005/8/layout/chart3"/>
    <dgm:cxn modelId="{BA30D7DB-8763-784A-BBAF-4FB32E7D5A4D}" type="presOf" srcId="{206DB108-61F8-0947-8D74-E999B267F967}" destId="{84AD82C8-3BAF-DE48-8FB0-185E3363949B}" srcOrd="1" destOrd="0" presId="urn:microsoft.com/office/officeart/2005/8/layout/chart3"/>
    <dgm:cxn modelId="{1D37B573-72C7-4645-A57C-74C8A78275E8}" type="presOf" srcId="{C7F0D25A-04E7-F241-87AB-C915F20B9FA7}" destId="{B93A5AF5-4C46-4145-9FDD-728CEF4347D2}" srcOrd="0" destOrd="0" presId="urn:microsoft.com/office/officeart/2005/8/layout/chart3"/>
    <dgm:cxn modelId="{8D0C018A-B546-584D-A440-E956A0655FF3}" type="presParOf" srcId="{3B329953-2EB6-4447-A8F0-BB148AA1C359}" destId="{6C7EACBC-77E1-5441-AAB6-BA9CB3DC16E6}" srcOrd="0" destOrd="0" presId="urn:microsoft.com/office/officeart/2005/8/layout/chart3"/>
    <dgm:cxn modelId="{1C409AB9-D47A-ED43-A78E-97C115838E99}" type="presParOf" srcId="{3B329953-2EB6-4447-A8F0-BB148AA1C359}" destId="{6D1246A0-381B-0F49-A0DF-1719575C2F34}" srcOrd="1" destOrd="0" presId="urn:microsoft.com/office/officeart/2005/8/layout/chart3"/>
    <dgm:cxn modelId="{D7B2308C-C186-8B40-A31B-48585FA5AB6C}" type="presParOf" srcId="{3B329953-2EB6-4447-A8F0-BB148AA1C359}" destId="{E9ED6A22-86AB-284D-A25D-5A19F0A36276}" srcOrd="2" destOrd="0" presId="urn:microsoft.com/office/officeart/2005/8/layout/chart3"/>
    <dgm:cxn modelId="{4FC691F3-C86E-3B42-B4DF-CE792D7186A1}" type="presParOf" srcId="{3B329953-2EB6-4447-A8F0-BB148AA1C359}" destId="{0D4E62C4-68F2-6A4F-91A2-FC8B97BD0C8A}" srcOrd="3" destOrd="0" presId="urn:microsoft.com/office/officeart/2005/8/layout/chart3"/>
    <dgm:cxn modelId="{6F263B0B-F0B3-7340-832B-118ED44A7367}" type="presParOf" srcId="{3B329953-2EB6-4447-A8F0-BB148AA1C359}" destId="{822A2E84-876B-0743-AA51-FA625922A2DE}" srcOrd="4" destOrd="0" presId="urn:microsoft.com/office/officeart/2005/8/layout/chart3"/>
    <dgm:cxn modelId="{82370B20-1372-D04F-B388-3092CE453D17}" type="presParOf" srcId="{3B329953-2EB6-4447-A8F0-BB148AA1C359}" destId="{4667B345-7B75-7C47-9DF8-E32DEBC79F14}" srcOrd="5" destOrd="0" presId="urn:microsoft.com/office/officeart/2005/8/layout/chart3"/>
    <dgm:cxn modelId="{51C59062-88DC-7048-9DE0-D8113E777458}" type="presParOf" srcId="{3B329953-2EB6-4447-A8F0-BB148AA1C359}" destId="{5D3542F0-8848-E444-BBB4-0F0D647A0894}" srcOrd="6" destOrd="0" presId="urn:microsoft.com/office/officeart/2005/8/layout/chart3"/>
    <dgm:cxn modelId="{E2138B3A-A48D-EF4B-90D5-101A8DA8C257}" type="presParOf" srcId="{3B329953-2EB6-4447-A8F0-BB148AA1C359}" destId="{1A63C4A7-3952-454E-BD51-E3A7CB4497F7}" srcOrd="7" destOrd="0" presId="urn:microsoft.com/office/officeart/2005/8/layout/chart3"/>
    <dgm:cxn modelId="{C83413C3-CEA3-9F48-A7E0-3816FD477DD9}" type="presParOf" srcId="{3B329953-2EB6-4447-A8F0-BB148AA1C359}" destId="{08848239-9B5F-3E49-99EB-ADB7E3FC188D}" srcOrd="8" destOrd="0" presId="urn:microsoft.com/office/officeart/2005/8/layout/chart3"/>
    <dgm:cxn modelId="{0163E788-70B2-7343-B9A4-758E32F7182D}" type="presParOf" srcId="{3B329953-2EB6-4447-A8F0-BB148AA1C359}" destId="{3E02DFFE-E540-8744-A2EE-5145E7389F51}" srcOrd="9" destOrd="0" presId="urn:microsoft.com/office/officeart/2005/8/layout/chart3"/>
    <dgm:cxn modelId="{95F0DB90-1AAC-B448-BA96-C16AAE0E3889}" type="presParOf" srcId="{3B329953-2EB6-4447-A8F0-BB148AA1C359}" destId="{B93A5AF5-4C46-4145-9FDD-728CEF4347D2}" srcOrd="10" destOrd="0" presId="urn:microsoft.com/office/officeart/2005/8/layout/chart3"/>
    <dgm:cxn modelId="{3B40C9E1-4B6D-914D-BAA3-CFF160061EDF}" type="presParOf" srcId="{3B329953-2EB6-4447-A8F0-BB148AA1C359}" destId="{E7594F8B-A412-D64C-A097-03C733CC8ECB}" srcOrd="11" destOrd="0" presId="urn:microsoft.com/office/officeart/2005/8/layout/chart3"/>
    <dgm:cxn modelId="{3E5B391D-797C-AF4D-AE30-AB31385436F2}" type="presParOf" srcId="{3B329953-2EB6-4447-A8F0-BB148AA1C359}" destId="{E606F837-E74F-E246-9722-8B58248743E7}" srcOrd="12" destOrd="0" presId="urn:microsoft.com/office/officeart/2005/8/layout/chart3"/>
    <dgm:cxn modelId="{6ED768A2-D7ED-E541-A1BA-3365F5E44A4E}" type="presParOf" srcId="{3B329953-2EB6-4447-A8F0-BB148AA1C359}" destId="{84AD82C8-3BAF-DE48-8FB0-185E3363949B}" srcOrd="13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838BFB-B781-B14E-8EC7-6B1F2C1CF2DA}" type="presOf" srcId="{A13858C6-E6C5-304F-8096-C1B8FA1E184B}" destId="{6C7EACBC-77E1-5441-AAB6-BA9CB3DC16E6}" srcOrd="0" destOrd="0" presId="urn:microsoft.com/office/officeart/2005/8/layout/chart3"/>
    <dgm:cxn modelId="{68524122-FFDF-D641-8E80-FFCC384B1AFE}" type="presOf" srcId="{C7F0D25A-04E7-F241-87AB-C915F20B9FA7}" destId="{E7594F8B-A412-D64C-A097-03C733CC8ECB}" srcOrd="1" destOrd="0" presId="urn:microsoft.com/office/officeart/2005/8/layout/chart3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399525C7-4CEE-CA40-B6B6-F084AC689ECA}" type="presOf" srcId="{636D13EE-A34B-EA49-9BA1-E7FD03871231}" destId="{E9ED6A22-86AB-284D-A25D-5A19F0A36276}" srcOrd="0" destOrd="0" presId="urn:microsoft.com/office/officeart/2005/8/layout/chart3"/>
    <dgm:cxn modelId="{2FFEC91B-7EAA-0642-A558-28817C6EB6B3}" type="presOf" srcId="{FE413C3A-5481-0A4E-B749-57CFA0E4ACD6}" destId="{3B329953-2EB6-4447-A8F0-BB148AA1C359}" srcOrd="0" destOrd="0" presId="urn:microsoft.com/office/officeart/2005/8/layout/chart3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82A016C7-0B40-C944-BD71-2FFDA7E9C13D}" type="presOf" srcId="{AD3CF52A-8916-394D-A7B5-C9C1E7019474}" destId="{822A2E84-876B-0743-AA51-FA625922A2DE}" srcOrd="0" destOrd="0" presId="urn:microsoft.com/office/officeart/2005/8/layout/chart3"/>
    <dgm:cxn modelId="{25644504-43F0-624F-9EE1-92985D303826}" type="presOf" srcId="{C7F0D25A-04E7-F241-87AB-C915F20B9FA7}" destId="{B93A5AF5-4C46-4145-9FDD-728CEF4347D2}" srcOrd="0" destOrd="0" presId="urn:microsoft.com/office/officeart/2005/8/layout/chart3"/>
    <dgm:cxn modelId="{008BC56E-C5A3-324D-812A-8778FBA6F33E}" type="presOf" srcId="{636D13EE-A34B-EA49-9BA1-E7FD03871231}" destId="{0D4E62C4-68F2-6A4F-91A2-FC8B97BD0C8A}" srcOrd="1" destOrd="0" presId="urn:microsoft.com/office/officeart/2005/8/layout/chart3"/>
    <dgm:cxn modelId="{E33BD328-F01C-5743-AAC7-C93F1466DC79}" type="presOf" srcId="{059F4B6C-18DC-8041-B4EE-0FAD49A3108C}" destId="{1A63C4A7-3952-454E-BD51-E3A7CB4497F7}" srcOrd="1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252FAE84-99E2-9A4A-B036-D228A7B1EF30}" type="presOf" srcId="{A13858C6-E6C5-304F-8096-C1B8FA1E184B}" destId="{6D1246A0-381B-0F49-A0DF-1719575C2F34}" srcOrd="1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16FDC5B7-9D49-DA4A-9B77-B799CC0B3649}" type="presOf" srcId="{059F4B6C-18DC-8041-B4EE-0FAD49A3108C}" destId="{5D3542F0-8848-E444-BBB4-0F0D647A0894}" srcOrd="0" destOrd="0" presId="urn:microsoft.com/office/officeart/2005/8/layout/chart3"/>
    <dgm:cxn modelId="{51CDAF75-DB87-344E-9577-5737DC82186E}" type="presOf" srcId="{206DB108-61F8-0947-8D74-E999B267F967}" destId="{84AD82C8-3BAF-DE48-8FB0-185E3363949B}" srcOrd="1" destOrd="0" presId="urn:microsoft.com/office/officeart/2005/8/layout/chart3"/>
    <dgm:cxn modelId="{A2EB96A6-7D4D-B94C-A9DC-ADCA4B2A1011}" type="presOf" srcId="{206DB108-61F8-0947-8D74-E999B267F967}" destId="{E606F837-E74F-E246-9722-8B58248743E7}" srcOrd="0" destOrd="0" presId="urn:microsoft.com/office/officeart/2005/8/layout/chart3"/>
    <dgm:cxn modelId="{0BDFD7D4-BB42-F241-A304-62AA13DB72EA}" type="presOf" srcId="{AD3CF52A-8916-394D-A7B5-C9C1E7019474}" destId="{4667B345-7B75-7C47-9DF8-E32DEBC79F14}" srcOrd="1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E4E466FB-BD19-C443-962C-A36B4574AE51}" type="presOf" srcId="{536434F7-82F5-D041-8119-CFB09451B9DD}" destId="{08848239-9B5F-3E49-99EB-ADB7E3FC188D}" srcOrd="0" destOrd="0" presId="urn:microsoft.com/office/officeart/2005/8/layout/chart3"/>
    <dgm:cxn modelId="{C59CA9D6-D021-8548-981B-C9E4F3E9C208}" type="presOf" srcId="{536434F7-82F5-D041-8119-CFB09451B9DD}" destId="{3E02DFFE-E540-8744-A2EE-5145E7389F51}" srcOrd="1" destOrd="0" presId="urn:microsoft.com/office/officeart/2005/8/layout/chart3"/>
    <dgm:cxn modelId="{AF8BA9E6-8113-504E-BF4F-2B90B303C533}" type="presParOf" srcId="{3B329953-2EB6-4447-A8F0-BB148AA1C359}" destId="{6C7EACBC-77E1-5441-AAB6-BA9CB3DC16E6}" srcOrd="0" destOrd="0" presId="urn:microsoft.com/office/officeart/2005/8/layout/chart3"/>
    <dgm:cxn modelId="{8A8EC6E7-A4D7-DD48-8FE0-E95C03466FDA}" type="presParOf" srcId="{3B329953-2EB6-4447-A8F0-BB148AA1C359}" destId="{6D1246A0-381B-0F49-A0DF-1719575C2F34}" srcOrd="1" destOrd="0" presId="urn:microsoft.com/office/officeart/2005/8/layout/chart3"/>
    <dgm:cxn modelId="{B8C4F172-6CB8-AB40-AA9A-3934401815B1}" type="presParOf" srcId="{3B329953-2EB6-4447-A8F0-BB148AA1C359}" destId="{E9ED6A22-86AB-284D-A25D-5A19F0A36276}" srcOrd="2" destOrd="0" presId="urn:microsoft.com/office/officeart/2005/8/layout/chart3"/>
    <dgm:cxn modelId="{1DA6F548-E250-4C4C-95F5-B05E8592DEC4}" type="presParOf" srcId="{3B329953-2EB6-4447-A8F0-BB148AA1C359}" destId="{0D4E62C4-68F2-6A4F-91A2-FC8B97BD0C8A}" srcOrd="3" destOrd="0" presId="urn:microsoft.com/office/officeart/2005/8/layout/chart3"/>
    <dgm:cxn modelId="{8F48D8FD-22C1-0B45-8880-F3E5254DEDEE}" type="presParOf" srcId="{3B329953-2EB6-4447-A8F0-BB148AA1C359}" destId="{822A2E84-876B-0743-AA51-FA625922A2DE}" srcOrd="4" destOrd="0" presId="urn:microsoft.com/office/officeart/2005/8/layout/chart3"/>
    <dgm:cxn modelId="{F2A7807A-3D7B-9B4E-8F96-5F1E19228F6C}" type="presParOf" srcId="{3B329953-2EB6-4447-A8F0-BB148AA1C359}" destId="{4667B345-7B75-7C47-9DF8-E32DEBC79F14}" srcOrd="5" destOrd="0" presId="urn:microsoft.com/office/officeart/2005/8/layout/chart3"/>
    <dgm:cxn modelId="{A0D790C3-33F5-694A-85AD-D846B097D27A}" type="presParOf" srcId="{3B329953-2EB6-4447-A8F0-BB148AA1C359}" destId="{5D3542F0-8848-E444-BBB4-0F0D647A0894}" srcOrd="6" destOrd="0" presId="urn:microsoft.com/office/officeart/2005/8/layout/chart3"/>
    <dgm:cxn modelId="{F9DC6D51-4EF4-A14A-BB0D-7FE5EEDDCDE7}" type="presParOf" srcId="{3B329953-2EB6-4447-A8F0-BB148AA1C359}" destId="{1A63C4A7-3952-454E-BD51-E3A7CB4497F7}" srcOrd="7" destOrd="0" presId="urn:microsoft.com/office/officeart/2005/8/layout/chart3"/>
    <dgm:cxn modelId="{E89B4DEC-D160-E643-9DE8-B431DEC99145}" type="presParOf" srcId="{3B329953-2EB6-4447-A8F0-BB148AA1C359}" destId="{08848239-9B5F-3E49-99EB-ADB7E3FC188D}" srcOrd="8" destOrd="0" presId="urn:microsoft.com/office/officeart/2005/8/layout/chart3"/>
    <dgm:cxn modelId="{356870C4-819B-B44B-8B5D-531DEF366281}" type="presParOf" srcId="{3B329953-2EB6-4447-A8F0-BB148AA1C359}" destId="{3E02DFFE-E540-8744-A2EE-5145E7389F51}" srcOrd="9" destOrd="0" presId="urn:microsoft.com/office/officeart/2005/8/layout/chart3"/>
    <dgm:cxn modelId="{36F10925-2D66-EB4B-80AD-FF61E284167C}" type="presParOf" srcId="{3B329953-2EB6-4447-A8F0-BB148AA1C359}" destId="{B93A5AF5-4C46-4145-9FDD-728CEF4347D2}" srcOrd="10" destOrd="0" presId="urn:microsoft.com/office/officeart/2005/8/layout/chart3"/>
    <dgm:cxn modelId="{3A5EA481-E679-DF4D-B66B-19F3309CD611}" type="presParOf" srcId="{3B329953-2EB6-4447-A8F0-BB148AA1C359}" destId="{E7594F8B-A412-D64C-A097-03C733CC8ECB}" srcOrd="11" destOrd="0" presId="urn:microsoft.com/office/officeart/2005/8/layout/chart3"/>
    <dgm:cxn modelId="{366A5FF7-5373-0A44-A096-C078C33F4DD1}" type="presParOf" srcId="{3B329953-2EB6-4447-A8F0-BB148AA1C359}" destId="{E606F837-E74F-E246-9722-8B58248743E7}" srcOrd="12" destOrd="0" presId="urn:microsoft.com/office/officeart/2005/8/layout/chart3"/>
    <dgm:cxn modelId="{823EC23C-EAC4-3144-8EE9-1E9D76C78568}" type="presParOf" srcId="{3B329953-2EB6-4447-A8F0-BB148AA1C359}" destId="{84AD82C8-3BAF-DE48-8FB0-185E3363949B}" srcOrd="13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E413C3A-5481-0A4E-B749-57CFA0E4ACD6}" type="doc">
      <dgm:prSet loTypeId="urn:microsoft.com/office/officeart/2005/8/layout/chart3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0D25A-04E7-F241-87AB-C915F20B9FA7}">
      <dgm:prSet phldrT="[Text]"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F836E1DF-908A-4141-8E42-B4B3FF28F309}" type="sibTrans" cxnId="{7E973FBF-1C26-1F4F-B1D3-0EF8188DD8E0}">
      <dgm:prSet/>
      <dgm:spPr/>
      <dgm:t>
        <a:bodyPr/>
        <a:lstStyle/>
        <a:p>
          <a:endParaRPr lang="en-US"/>
        </a:p>
      </dgm:t>
    </dgm:pt>
    <dgm:pt modelId="{58766CF6-903B-3D46-9DB5-D42B07CEBCB6}" type="parTrans" cxnId="{7E973FBF-1C26-1F4F-B1D3-0EF8188DD8E0}">
      <dgm:prSet/>
      <dgm:spPr/>
      <dgm:t>
        <a:bodyPr/>
        <a:lstStyle/>
        <a:p>
          <a:endParaRPr lang="en-US"/>
        </a:p>
      </dgm:t>
    </dgm:pt>
    <dgm:pt modelId="{536434F7-82F5-D041-8119-CFB09451B9DD}">
      <dgm:prSet phldrT="[Text]"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A8368E8-BEDC-CD43-AEFA-D8A652B469FE}" type="sibTrans" cxnId="{06F588B4-03DF-734F-9F85-7B54605BA319}">
      <dgm:prSet/>
      <dgm:spPr/>
      <dgm:t>
        <a:bodyPr/>
        <a:lstStyle/>
        <a:p>
          <a:endParaRPr lang="en-US"/>
        </a:p>
      </dgm:t>
    </dgm:pt>
    <dgm:pt modelId="{6A61AF9E-1DE3-CC48-A201-441875C92E3D}" type="parTrans" cxnId="{06F588B4-03DF-734F-9F85-7B54605BA319}">
      <dgm:prSet/>
      <dgm:spPr/>
      <dgm:t>
        <a:bodyPr/>
        <a:lstStyle/>
        <a:p>
          <a:endParaRPr lang="en-US"/>
        </a:p>
      </dgm:t>
    </dgm:pt>
    <dgm:pt modelId="{636D13EE-A34B-EA49-9BA1-E7FD03871231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8229AAE0-97E1-9543-BC1F-84658CCC977C}" type="parTrans" cxnId="{04A60A26-F336-264D-875A-CC9D6D8E16F0}">
      <dgm:prSet/>
      <dgm:spPr/>
      <dgm:t>
        <a:bodyPr/>
        <a:lstStyle/>
        <a:p>
          <a:endParaRPr lang="en-US"/>
        </a:p>
      </dgm:t>
    </dgm:pt>
    <dgm:pt modelId="{92C688A0-0F26-9C42-A704-0F39BBEC0867}" type="sibTrans" cxnId="{04A60A26-F336-264D-875A-CC9D6D8E16F0}">
      <dgm:prSet/>
      <dgm:spPr/>
      <dgm:t>
        <a:bodyPr/>
        <a:lstStyle/>
        <a:p>
          <a:endParaRPr lang="en-US"/>
        </a:p>
      </dgm:t>
    </dgm:pt>
    <dgm:pt modelId="{AD3CF52A-8916-394D-A7B5-C9C1E7019474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D38CE0EA-235B-624C-8321-EC14EF0735EE}" type="parTrans" cxnId="{761E330D-71DA-F849-86AB-497AE1E8EA30}">
      <dgm:prSet/>
      <dgm:spPr/>
      <dgm:t>
        <a:bodyPr/>
        <a:lstStyle/>
        <a:p>
          <a:endParaRPr lang="en-US"/>
        </a:p>
      </dgm:t>
    </dgm:pt>
    <dgm:pt modelId="{3B68BCDC-73B5-1543-AE30-1C1B8D7EB266}" type="sibTrans" cxnId="{761E330D-71DA-F849-86AB-497AE1E8EA30}">
      <dgm:prSet/>
      <dgm:spPr/>
      <dgm:t>
        <a:bodyPr/>
        <a:lstStyle/>
        <a:p>
          <a:endParaRPr lang="en-US"/>
        </a:p>
      </dgm:t>
    </dgm:pt>
    <dgm:pt modelId="{059F4B6C-18DC-8041-B4EE-0FAD49A3108C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B0678DC3-9FB2-C64F-A380-DF47A1558C8E}" type="parTrans" cxnId="{A18F73E8-2E7C-C540-981D-5AD04C476B2C}">
      <dgm:prSet/>
      <dgm:spPr/>
      <dgm:t>
        <a:bodyPr/>
        <a:lstStyle/>
        <a:p>
          <a:endParaRPr lang="en-US"/>
        </a:p>
      </dgm:t>
    </dgm:pt>
    <dgm:pt modelId="{06482F71-308F-A94F-87FE-69BF0E17C3E7}" type="sibTrans" cxnId="{A18F73E8-2E7C-C540-981D-5AD04C476B2C}">
      <dgm:prSet/>
      <dgm:spPr/>
      <dgm:t>
        <a:bodyPr/>
        <a:lstStyle/>
        <a:p>
          <a:endParaRPr lang="en-US"/>
        </a:p>
      </dgm:t>
    </dgm:pt>
    <dgm:pt modelId="{206DB108-61F8-0947-8D74-E999B267F967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43B65D26-8CD4-E543-BE0E-3CEFFD3F11C9}" type="parTrans" cxnId="{47DC442E-933C-BF44-9402-7983DFDED378}">
      <dgm:prSet/>
      <dgm:spPr/>
      <dgm:t>
        <a:bodyPr/>
        <a:lstStyle/>
        <a:p>
          <a:endParaRPr lang="en-US"/>
        </a:p>
      </dgm:t>
    </dgm:pt>
    <dgm:pt modelId="{DC91954A-1F58-394C-BCC6-12694A38C67F}" type="sibTrans" cxnId="{47DC442E-933C-BF44-9402-7983DFDED378}">
      <dgm:prSet/>
      <dgm:spPr/>
      <dgm:t>
        <a:bodyPr/>
        <a:lstStyle/>
        <a:p>
          <a:endParaRPr lang="en-US"/>
        </a:p>
      </dgm:t>
    </dgm:pt>
    <dgm:pt modelId="{A13858C6-E6C5-304F-8096-C1B8FA1E184B}">
      <dgm:prSet/>
      <dgm:spPr>
        <a:solidFill>
          <a:srgbClr val="00B050"/>
        </a:solidFill>
        <a:ln>
          <a:noFill/>
        </a:ln>
      </dgm:spPr>
      <dgm:t>
        <a:bodyPr/>
        <a:lstStyle/>
        <a:p>
          <a:endParaRPr lang="en-US" dirty="0"/>
        </a:p>
      </dgm:t>
    </dgm:pt>
    <dgm:pt modelId="{743AD8E8-4D8B-4441-B6ED-58636643BE32}" type="sibTrans" cxnId="{E2AF73BD-EFDD-BB4F-AFA1-BAC7E57D2BBC}">
      <dgm:prSet/>
      <dgm:spPr/>
      <dgm:t>
        <a:bodyPr/>
        <a:lstStyle/>
        <a:p>
          <a:endParaRPr lang="en-US"/>
        </a:p>
      </dgm:t>
    </dgm:pt>
    <dgm:pt modelId="{EE1EDAB1-2858-764B-8188-7BB32FAF9937}" type="parTrans" cxnId="{E2AF73BD-EFDD-BB4F-AFA1-BAC7E57D2BBC}">
      <dgm:prSet/>
      <dgm:spPr/>
      <dgm:t>
        <a:bodyPr/>
        <a:lstStyle/>
        <a:p>
          <a:endParaRPr lang="en-US"/>
        </a:p>
      </dgm:t>
    </dgm:pt>
    <dgm:pt modelId="{3B329953-2EB6-4447-A8F0-BB148AA1C359}" type="pres">
      <dgm:prSet presAssocID="{FE413C3A-5481-0A4E-B749-57CFA0E4ACD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EACBC-77E1-5441-AAB6-BA9CB3DC16E6}" type="pres">
      <dgm:prSet presAssocID="{FE413C3A-5481-0A4E-B749-57CFA0E4ACD6}" presName="wedge1" presStyleLbl="node1" presStyleIdx="0" presStyleCnt="7" custAng="0" custLinFactNeighborX="-2610" custLinFactNeighborY="5494"/>
      <dgm:spPr/>
      <dgm:t>
        <a:bodyPr/>
        <a:lstStyle/>
        <a:p>
          <a:endParaRPr lang="en-US"/>
        </a:p>
      </dgm:t>
    </dgm:pt>
    <dgm:pt modelId="{6D1246A0-381B-0F49-A0DF-1719575C2F34}" type="pres">
      <dgm:prSet presAssocID="{FE413C3A-5481-0A4E-B749-57CFA0E4ACD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D6A22-86AB-284D-A25D-5A19F0A36276}" type="pres">
      <dgm:prSet presAssocID="{FE413C3A-5481-0A4E-B749-57CFA0E4ACD6}" presName="wedge2" presStyleLbl="node1" presStyleIdx="1" presStyleCnt="7"/>
      <dgm:spPr/>
      <dgm:t>
        <a:bodyPr/>
        <a:lstStyle/>
        <a:p>
          <a:endParaRPr lang="en-US"/>
        </a:p>
      </dgm:t>
    </dgm:pt>
    <dgm:pt modelId="{0D4E62C4-68F2-6A4F-91A2-FC8B97BD0C8A}" type="pres">
      <dgm:prSet presAssocID="{FE413C3A-5481-0A4E-B749-57CFA0E4ACD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A2E84-876B-0743-AA51-FA625922A2DE}" type="pres">
      <dgm:prSet presAssocID="{FE413C3A-5481-0A4E-B749-57CFA0E4ACD6}" presName="wedge3" presStyleLbl="node1" presStyleIdx="2" presStyleCnt="7"/>
      <dgm:spPr/>
      <dgm:t>
        <a:bodyPr/>
        <a:lstStyle/>
        <a:p>
          <a:endParaRPr lang="en-US"/>
        </a:p>
      </dgm:t>
    </dgm:pt>
    <dgm:pt modelId="{4667B345-7B75-7C47-9DF8-E32DEBC79F14}" type="pres">
      <dgm:prSet presAssocID="{FE413C3A-5481-0A4E-B749-57CFA0E4ACD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542F0-8848-E444-BBB4-0F0D647A0894}" type="pres">
      <dgm:prSet presAssocID="{FE413C3A-5481-0A4E-B749-57CFA0E4ACD6}" presName="wedge4" presStyleLbl="node1" presStyleIdx="3" presStyleCnt="7"/>
      <dgm:spPr/>
      <dgm:t>
        <a:bodyPr/>
        <a:lstStyle/>
        <a:p>
          <a:endParaRPr lang="en-US"/>
        </a:p>
      </dgm:t>
    </dgm:pt>
    <dgm:pt modelId="{1A63C4A7-3952-454E-BD51-E3A7CB4497F7}" type="pres">
      <dgm:prSet presAssocID="{FE413C3A-5481-0A4E-B749-57CFA0E4ACD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48239-9B5F-3E49-99EB-ADB7E3FC188D}" type="pres">
      <dgm:prSet presAssocID="{FE413C3A-5481-0A4E-B749-57CFA0E4ACD6}" presName="wedge5" presStyleLbl="node1" presStyleIdx="4" presStyleCnt="7"/>
      <dgm:spPr/>
      <dgm:t>
        <a:bodyPr/>
        <a:lstStyle/>
        <a:p>
          <a:endParaRPr lang="en-US"/>
        </a:p>
      </dgm:t>
    </dgm:pt>
    <dgm:pt modelId="{3E02DFFE-E540-8744-A2EE-5145E7389F51}" type="pres">
      <dgm:prSet presAssocID="{FE413C3A-5481-0A4E-B749-57CFA0E4ACD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A5AF5-4C46-4145-9FDD-728CEF4347D2}" type="pres">
      <dgm:prSet presAssocID="{FE413C3A-5481-0A4E-B749-57CFA0E4ACD6}" presName="wedge6" presStyleLbl="node1" presStyleIdx="5" presStyleCnt="7"/>
      <dgm:spPr/>
      <dgm:t>
        <a:bodyPr/>
        <a:lstStyle/>
        <a:p>
          <a:endParaRPr lang="en-US"/>
        </a:p>
      </dgm:t>
    </dgm:pt>
    <dgm:pt modelId="{E7594F8B-A412-D64C-A097-03C733CC8ECB}" type="pres">
      <dgm:prSet presAssocID="{FE413C3A-5481-0A4E-B749-57CFA0E4ACD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6F837-E74F-E246-9722-8B58248743E7}" type="pres">
      <dgm:prSet presAssocID="{FE413C3A-5481-0A4E-B749-57CFA0E4ACD6}" presName="wedge7" presStyleLbl="node1" presStyleIdx="6" presStyleCnt="7"/>
      <dgm:spPr/>
      <dgm:t>
        <a:bodyPr/>
        <a:lstStyle/>
        <a:p>
          <a:endParaRPr lang="en-US"/>
        </a:p>
      </dgm:t>
    </dgm:pt>
    <dgm:pt modelId="{84AD82C8-3BAF-DE48-8FB0-185E3363949B}" type="pres">
      <dgm:prSet presAssocID="{FE413C3A-5481-0A4E-B749-57CFA0E4ACD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CCE566-149C-6E44-B0F6-A17701416B8C}" type="presOf" srcId="{AD3CF52A-8916-394D-A7B5-C9C1E7019474}" destId="{822A2E84-876B-0743-AA51-FA625922A2DE}" srcOrd="0" destOrd="0" presId="urn:microsoft.com/office/officeart/2005/8/layout/chart3"/>
    <dgm:cxn modelId="{A43F46D7-0F69-4245-8AE9-5D5FC8F57261}" type="presOf" srcId="{636D13EE-A34B-EA49-9BA1-E7FD03871231}" destId="{0D4E62C4-68F2-6A4F-91A2-FC8B97BD0C8A}" srcOrd="1" destOrd="0" presId="urn:microsoft.com/office/officeart/2005/8/layout/chart3"/>
    <dgm:cxn modelId="{04A60A26-F336-264D-875A-CC9D6D8E16F0}" srcId="{FE413C3A-5481-0A4E-B749-57CFA0E4ACD6}" destId="{636D13EE-A34B-EA49-9BA1-E7FD03871231}" srcOrd="1" destOrd="0" parTransId="{8229AAE0-97E1-9543-BC1F-84658CCC977C}" sibTransId="{92C688A0-0F26-9C42-A704-0F39BBEC0867}"/>
    <dgm:cxn modelId="{7E973FBF-1C26-1F4F-B1D3-0EF8188DD8E0}" srcId="{FE413C3A-5481-0A4E-B749-57CFA0E4ACD6}" destId="{C7F0D25A-04E7-F241-87AB-C915F20B9FA7}" srcOrd="5" destOrd="0" parTransId="{58766CF6-903B-3D46-9DB5-D42B07CEBCB6}" sibTransId="{F836E1DF-908A-4141-8E42-B4B3FF28F309}"/>
    <dgm:cxn modelId="{47DC442E-933C-BF44-9402-7983DFDED378}" srcId="{FE413C3A-5481-0A4E-B749-57CFA0E4ACD6}" destId="{206DB108-61F8-0947-8D74-E999B267F967}" srcOrd="6" destOrd="0" parTransId="{43B65D26-8CD4-E543-BE0E-3CEFFD3F11C9}" sibTransId="{DC91954A-1F58-394C-BCC6-12694A38C67F}"/>
    <dgm:cxn modelId="{8C974FD1-50E4-8446-80E6-323492DE255B}" type="presOf" srcId="{AD3CF52A-8916-394D-A7B5-C9C1E7019474}" destId="{4667B345-7B75-7C47-9DF8-E32DEBC79F14}" srcOrd="1" destOrd="0" presId="urn:microsoft.com/office/officeart/2005/8/layout/chart3"/>
    <dgm:cxn modelId="{45141738-3332-E54A-BD1C-096B4BA2CCE7}" type="presOf" srcId="{C7F0D25A-04E7-F241-87AB-C915F20B9FA7}" destId="{B93A5AF5-4C46-4145-9FDD-728CEF4347D2}" srcOrd="0" destOrd="0" presId="urn:microsoft.com/office/officeart/2005/8/layout/chart3"/>
    <dgm:cxn modelId="{E2AF73BD-EFDD-BB4F-AFA1-BAC7E57D2BBC}" srcId="{FE413C3A-5481-0A4E-B749-57CFA0E4ACD6}" destId="{A13858C6-E6C5-304F-8096-C1B8FA1E184B}" srcOrd="0" destOrd="0" parTransId="{EE1EDAB1-2858-764B-8188-7BB32FAF9937}" sibTransId="{743AD8E8-4D8B-4441-B6ED-58636643BE32}"/>
    <dgm:cxn modelId="{A08871F4-4235-F846-A37F-D3A3099893E5}" type="presOf" srcId="{206DB108-61F8-0947-8D74-E999B267F967}" destId="{84AD82C8-3BAF-DE48-8FB0-185E3363949B}" srcOrd="1" destOrd="0" presId="urn:microsoft.com/office/officeart/2005/8/layout/chart3"/>
    <dgm:cxn modelId="{A18F73E8-2E7C-C540-981D-5AD04C476B2C}" srcId="{FE413C3A-5481-0A4E-B749-57CFA0E4ACD6}" destId="{059F4B6C-18DC-8041-B4EE-0FAD49A3108C}" srcOrd="3" destOrd="0" parTransId="{B0678DC3-9FB2-C64F-A380-DF47A1558C8E}" sibTransId="{06482F71-308F-A94F-87FE-69BF0E17C3E7}"/>
    <dgm:cxn modelId="{7482F9C1-81B0-A64C-ABE4-442D8FDDBED7}" type="presOf" srcId="{059F4B6C-18DC-8041-B4EE-0FAD49A3108C}" destId="{5D3542F0-8848-E444-BBB4-0F0D647A0894}" srcOrd="0" destOrd="0" presId="urn:microsoft.com/office/officeart/2005/8/layout/chart3"/>
    <dgm:cxn modelId="{110A296F-D331-EA4E-B593-F375895EFE56}" type="presOf" srcId="{059F4B6C-18DC-8041-B4EE-0FAD49A3108C}" destId="{1A63C4A7-3952-454E-BD51-E3A7CB4497F7}" srcOrd="1" destOrd="0" presId="urn:microsoft.com/office/officeart/2005/8/layout/chart3"/>
    <dgm:cxn modelId="{06F588B4-03DF-734F-9F85-7B54605BA319}" srcId="{FE413C3A-5481-0A4E-B749-57CFA0E4ACD6}" destId="{536434F7-82F5-D041-8119-CFB09451B9DD}" srcOrd="4" destOrd="0" parTransId="{6A61AF9E-1DE3-CC48-A201-441875C92E3D}" sibTransId="{7A8368E8-BEDC-CD43-AEFA-D8A652B469FE}"/>
    <dgm:cxn modelId="{E491D717-2A70-0A44-AADA-47D6E152DC72}" type="presOf" srcId="{FE413C3A-5481-0A4E-B749-57CFA0E4ACD6}" destId="{3B329953-2EB6-4447-A8F0-BB148AA1C359}" srcOrd="0" destOrd="0" presId="urn:microsoft.com/office/officeart/2005/8/layout/chart3"/>
    <dgm:cxn modelId="{CAD8B6C5-B716-084D-9925-18B7A48F4D8A}" type="presOf" srcId="{536434F7-82F5-D041-8119-CFB09451B9DD}" destId="{3E02DFFE-E540-8744-A2EE-5145E7389F51}" srcOrd="1" destOrd="0" presId="urn:microsoft.com/office/officeart/2005/8/layout/chart3"/>
    <dgm:cxn modelId="{0F2D7246-A9E1-5744-A0F2-5DE9662AC7CD}" type="presOf" srcId="{536434F7-82F5-D041-8119-CFB09451B9DD}" destId="{08848239-9B5F-3E49-99EB-ADB7E3FC188D}" srcOrd="0" destOrd="0" presId="urn:microsoft.com/office/officeart/2005/8/layout/chart3"/>
    <dgm:cxn modelId="{A410A7EE-8C2C-F24C-83F5-FF446D4AA70D}" type="presOf" srcId="{A13858C6-E6C5-304F-8096-C1B8FA1E184B}" destId="{6D1246A0-381B-0F49-A0DF-1719575C2F34}" srcOrd="1" destOrd="0" presId="urn:microsoft.com/office/officeart/2005/8/layout/chart3"/>
    <dgm:cxn modelId="{DC82FCBA-4013-284D-B7A8-F78829AA5B5F}" type="presOf" srcId="{A13858C6-E6C5-304F-8096-C1B8FA1E184B}" destId="{6C7EACBC-77E1-5441-AAB6-BA9CB3DC16E6}" srcOrd="0" destOrd="0" presId="urn:microsoft.com/office/officeart/2005/8/layout/chart3"/>
    <dgm:cxn modelId="{761E330D-71DA-F849-86AB-497AE1E8EA30}" srcId="{FE413C3A-5481-0A4E-B749-57CFA0E4ACD6}" destId="{AD3CF52A-8916-394D-A7B5-C9C1E7019474}" srcOrd="2" destOrd="0" parTransId="{D38CE0EA-235B-624C-8321-EC14EF0735EE}" sibTransId="{3B68BCDC-73B5-1543-AE30-1C1B8D7EB266}"/>
    <dgm:cxn modelId="{D884F4AD-B348-7048-889B-AF7AD2F253DC}" type="presOf" srcId="{C7F0D25A-04E7-F241-87AB-C915F20B9FA7}" destId="{E7594F8B-A412-D64C-A097-03C733CC8ECB}" srcOrd="1" destOrd="0" presId="urn:microsoft.com/office/officeart/2005/8/layout/chart3"/>
    <dgm:cxn modelId="{0573C73D-61E5-8B49-B057-5306572034B7}" type="presOf" srcId="{636D13EE-A34B-EA49-9BA1-E7FD03871231}" destId="{E9ED6A22-86AB-284D-A25D-5A19F0A36276}" srcOrd="0" destOrd="0" presId="urn:microsoft.com/office/officeart/2005/8/layout/chart3"/>
    <dgm:cxn modelId="{BDAE52A1-75B5-5748-BDF9-ABA8AFF3EB68}" type="presOf" srcId="{206DB108-61F8-0947-8D74-E999B267F967}" destId="{E606F837-E74F-E246-9722-8B58248743E7}" srcOrd="0" destOrd="0" presId="urn:microsoft.com/office/officeart/2005/8/layout/chart3"/>
    <dgm:cxn modelId="{3B37DA1E-4B2F-2847-A298-E0CFA578F963}" type="presParOf" srcId="{3B329953-2EB6-4447-A8F0-BB148AA1C359}" destId="{6C7EACBC-77E1-5441-AAB6-BA9CB3DC16E6}" srcOrd="0" destOrd="0" presId="urn:microsoft.com/office/officeart/2005/8/layout/chart3"/>
    <dgm:cxn modelId="{E80F5A44-6BD1-A140-BAF7-8DEE1C8AF773}" type="presParOf" srcId="{3B329953-2EB6-4447-A8F0-BB148AA1C359}" destId="{6D1246A0-381B-0F49-A0DF-1719575C2F34}" srcOrd="1" destOrd="0" presId="urn:microsoft.com/office/officeart/2005/8/layout/chart3"/>
    <dgm:cxn modelId="{2FC4A1BC-2418-8E49-BE90-12F465922586}" type="presParOf" srcId="{3B329953-2EB6-4447-A8F0-BB148AA1C359}" destId="{E9ED6A22-86AB-284D-A25D-5A19F0A36276}" srcOrd="2" destOrd="0" presId="urn:microsoft.com/office/officeart/2005/8/layout/chart3"/>
    <dgm:cxn modelId="{1335C945-E92A-E14F-84BE-B0499A135E6D}" type="presParOf" srcId="{3B329953-2EB6-4447-A8F0-BB148AA1C359}" destId="{0D4E62C4-68F2-6A4F-91A2-FC8B97BD0C8A}" srcOrd="3" destOrd="0" presId="urn:microsoft.com/office/officeart/2005/8/layout/chart3"/>
    <dgm:cxn modelId="{EBB14137-CDEE-4940-B242-3CC6BC30189E}" type="presParOf" srcId="{3B329953-2EB6-4447-A8F0-BB148AA1C359}" destId="{822A2E84-876B-0743-AA51-FA625922A2DE}" srcOrd="4" destOrd="0" presId="urn:microsoft.com/office/officeart/2005/8/layout/chart3"/>
    <dgm:cxn modelId="{75F5A3AD-6243-F34B-B67F-DC710C8957D4}" type="presParOf" srcId="{3B329953-2EB6-4447-A8F0-BB148AA1C359}" destId="{4667B345-7B75-7C47-9DF8-E32DEBC79F14}" srcOrd="5" destOrd="0" presId="urn:microsoft.com/office/officeart/2005/8/layout/chart3"/>
    <dgm:cxn modelId="{56B1622D-29D9-DC48-B74A-35766FA916AF}" type="presParOf" srcId="{3B329953-2EB6-4447-A8F0-BB148AA1C359}" destId="{5D3542F0-8848-E444-BBB4-0F0D647A0894}" srcOrd="6" destOrd="0" presId="urn:microsoft.com/office/officeart/2005/8/layout/chart3"/>
    <dgm:cxn modelId="{669E6A25-93FF-D049-A6D4-3B0C9A488344}" type="presParOf" srcId="{3B329953-2EB6-4447-A8F0-BB148AA1C359}" destId="{1A63C4A7-3952-454E-BD51-E3A7CB4497F7}" srcOrd="7" destOrd="0" presId="urn:microsoft.com/office/officeart/2005/8/layout/chart3"/>
    <dgm:cxn modelId="{ACA331EC-162C-0A4A-908C-38055D8CDE56}" type="presParOf" srcId="{3B329953-2EB6-4447-A8F0-BB148AA1C359}" destId="{08848239-9B5F-3E49-99EB-ADB7E3FC188D}" srcOrd="8" destOrd="0" presId="urn:microsoft.com/office/officeart/2005/8/layout/chart3"/>
    <dgm:cxn modelId="{9761BE68-2E29-5C43-B7D8-06C49A70EF67}" type="presParOf" srcId="{3B329953-2EB6-4447-A8F0-BB148AA1C359}" destId="{3E02DFFE-E540-8744-A2EE-5145E7389F51}" srcOrd="9" destOrd="0" presId="urn:microsoft.com/office/officeart/2005/8/layout/chart3"/>
    <dgm:cxn modelId="{C4C8450C-5B01-D140-BEEC-7827D5788E14}" type="presParOf" srcId="{3B329953-2EB6-4447-A8F0-BB148AA1C359}" destId="{B93A5AF5-4C46-4145-9FDD-728CEF4347D2}" srcOrd="10" destOrd="0" presId="urn:microsoft.com/office/officeart/2005/8/layout/chart3"/>
    <dgm:cxn modelId="{0DFFC296-03D1-8C4B-9E97-2818D0982D15}" type="presParOf" srcId="{3B329953-2EB6-4447-A8F0-BB148AA1C359}" destId="{E7594F8B-A412-D64C-A097-03C733CC8ECB}" srcOrd="11" destOrd="0" presId="urn:microsoft.com/office/officeart/2005/8/layout/chart3"/>
    <dgm:cxn modelId="{336462D6-6C7D-7B46-A1B0-B6EEC96DEBDF}" type="presParOf" srcId="{3B329953-2EB6-4447-A8F0-BB148AA1C359}" destId="{E606F837-E74F-E246-9722-8B58248743E7}" srcOrd="12" destOrd="0" presId="urn:microsoft.com/office/officeart/2005/8/layout/chart3"/>
    <dgm:cxn modelId="{5293A0FC-B394-DB4C-830F-8B88DFF36600}" type="presParOf" srcId="{3B329953-2EB6-4447-A8F0-BB148AA1C359}" destId="{84AD82C8-3BAF-DE48-8FB0-185E3363949B}" srcOrd="13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812149" y="526911"/>
          <a:ext cx="4270209" cy="4270209"/>
        </a:xfrm>
        <a:prstGeom prst="pie">
          <a:avLst>
            <a:gd name="adj1" fmla="val 16200000"/>
            <a:gd name="adj2" fmla="val 1928571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/>
            <a:t>Idea</a:t>
          </a:r>
        </a:p>
      </dsp:txBody>
      <dsp:txXfrm>
        <a:off x="2989448" y="933597"/>
        <a:ext cx="1169224" cy="737119"/>
      </dsp:txXfrm>
    </dsp:sp>
    <dsp:sp modelId="{E9ED6A22-86AB-284D-A25D-5A19F0A36276}">
      <dsp:nvSpPr>
        <dsp:cNvPr id="0" name=""/>
        <dsp:cNvSpPr/>
      </dsp:nvSpPr>
      <dsp:spPr>
        <a:xfrm>
          <a:off x="813288" y="521067"/>
          <a:ext cx="4270209" cy="4270209"/>
        </a:xfrm>
        <a:prstGeom prst="pie">
          <a:avLst>
            <a:gd name="adj1" fmla="val 19285716"/>
            <a:gd name="adj2" fmla="val 77142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/>
            <a:t>Requisitos</a:t>
          </a:r>
        </a:p>
      </dsp:txBody>
      <dsp:txXfrm>
        <a:off x="3736348" y="2046142"/>
        <a:ext cx="1240394" cy="787955"/>
      </dsp:txXfrm>
    </dsp:sp>
    <dsp:sp modelId="{822A2E84-876B-0743-AA51-FA625922A2DE}">
      <dsp:nvSpPr>
        <dsp:cNvPr id="0" name=""/>
        <dsp:cNvSpPr/>
      </dsp:nvSpPr>
      <dsp:spPr>
        <a:xfrm>
          <a:off x="813288" y="521067"/>
          <a:ext cx="4270209" cy="4270209"/>
        </a:xfrm>
        <a:prstGeom prst="pie">
          <a:avLst>
            <a:gd name="adj1" fmla="val 771428"/>
            <a:gd name="adj2" fmla="val 385714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/>
            <a:t>Diseño</a:t>
          </a:r>
        </a:p>
      </dsp:txBody>
      <dsp:txXfrm>
        <a:off x="3558423" y="3062858"/>
        <a:ext cx="1118388" cy="813373"/>
      </dsp:txXfrm>
    </dsp:sp>
    <dsp:sp modelId="{5D3542F0-8848-E444-BBB4-0F0D647A0894}">
      <dsp:nvSpPr>
        <dsp:cNvPr id="0" name=""/>
        <dsp:cNvSpPr/>
      </dsp:nvSpPr>
      <dsp:spPr>
        <a:xfrm>
          <a:off x="813288" y="521067"/>
          <a:ext cx="4270209" cy="4270209"/>
        </a:xfrm>
        <a:prstGeom prst="pie">
          <a:avLst>
            <a:gd name="adj1" fmla="val 3857226"/>
            <a:gd name="adj2" fmla="val 69428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/>
            <a:t>Implementación</a:t>
          </a:r>
        </a:p>
      </dsp:txBody>
      <dsp:txXfrm>
        <a:off x="2376490" y="3876232"/>
        <a:ext cx="1143806" cy="813373"/>
      </dsp:txXfrm>
    </dsp:sp>
    <dsp:sp modelId="{08848239-9B5F-3E49-99EB-ADB7E3FC188D}">
      <dsp:nvSpPr>
        <dsp:cNvPr id="0" name=""/>
        <dsp:cNvSpPr/>
      </dsp:nvSpPr>
      <dsp:spPr>
        <a:xfrm>
          <a:off x="813288" y="521067"/>
          <a:ext cx="4270209" cy="4270209"/>
        </a:xfrm>
        <a:prstGeom prst="pie">
          <a:avLst>
            <a:gd name="adj1" fmla="val 6942858"/>
            <a:gd name="adj2" fmla="val 1002857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/>
            <a:t>Pruebas</a:t>
          </a:r>
        </a:p>
      </dsp:txBody>
      <dsp:txXfrm>
        <a:off x="1219974" y="3062858"/>
        <a:ext cx="1118388" cy="813373"/>
      </dsp:txXfrm>
    </dsp:sp>
    <dsp:sp modelId="{B93A5AF5-4C46-4145-9FDD-728CEF4347D2}">
      <dsp:nvSpPr>
        <dsp:cNvPr id="0" name=""/>
        <dsp:cNvSpPr/>
      </dsp:nvSpPr>
      <dsp:spPr>
        <a:xfrm>
          <a:off x="813288" y="521067"/>
          <a:ext cx="4270209" cy="4270209"/>
        </a:xfrm>
        <a:prstGeom prst="pie">
          <a:avLst>
            <a:gd name="adj1" fmla="val 10028574"/>
            <a:gd name="adj2" fmla="val 1311428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/>
            <a:t>Despliegue</a:t>
          </a:r>
        </a:p>
      </dsp:txBody>
      <dsp:txXfrm>
        <a:off x="920043" y="2046142"/>
        <a:ext cx="1240394" cy="787955"/>
      </dsp:txXfrm>
    </dsp:sp>
    <dsp:sp modelId="{E606F837-E74F-E246-9722-8B58248743E7}">
      <dsp:nvSpPr>
        <dsp:cNvPr id="0" name=""/>
        <dsp:cNvSpPr/>
      </dsp:nvSpPr>
      <dsp:spPr>
        <a:xfrm>
          <a:off x="813288" y="521067"/>
          <a:ext cx="4270209" cy="4270209"/>
        </a:xfrm>
        <a:prstGeom prst="pie">
          <a:avLst>
            <a:gd name="adj1" fmla="val 13114284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Producción</a:t>
          </a:r>
          <a:endParaRPr lang="en-US" sz="1300" kern="1200" dirty="0"/>
        </a:p>
      </dsp:txBody>
      <dsp:txXfrm>
        <a:off x="1738500" y="927753"/>
        <a:ext cx="1169224" cy="7371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EACBC-77E1-5441-AAB6-BA9CB3DC16E6}">
      <dsp:nvSpPr>
        <dsp:cNvPr id="0" name=""/>
        <dsp:cNvSpPr/>
      </dsp:nvSpPr>
      <dsp:spPr>
        <a:xfrm>
          <a:off x="94538" y="142165"/>
          <a:ext cx="1152144" cy="1152144"/>
        </a:xfrm>
        <a:prstGeom prst="pie">
          <a:avLst>
            <a:gd name="adj1" fmla="val 16200000"/>
            <a:gd name="adj2" fmla="val 19285716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1995" y="251893"/>
        <a:ext cx="315468" cy="198882"/>
      </dsp:txXfrm>
    </dsp:sp>
    <dsp:sp modelId="{E9ED6A22-86AB-284D-A25D-5A19F0A36276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9285716"/>
            <a:gd name="adj2" fmla="val 771428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883516" y="552069"/>
        <a:ext cx="334670" cy="212598"/>
      </dsp:txXfrm>
    </dsp:sp>
    <dsp:sp modelId="{822A2E84-876B-0743-AA51-FA625922A2DE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771428"/>
            <a:gd name="adj2" fmla="val 3857143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835510" y="826389"/>
        <a:ext cx="301752" cy="219456"/>
      </dsp:txXfrm>
    </dsp:sp>
    <dsp:sp modelId="{5D3542F0-8848-E444-BBB4-0F0D647A0894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3857226"/>
            <a:gd name="adj2" fmla="val 6942858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16613" y="1045845"/>
        <a:ext cx="308610" cy="219456"/>
      </dsp:txXfrm>
    </dsp:sp>
    <dsp:sp modelId="{08848239-9B5F-3E49-99EB-ADB7E3FC188D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6942858"/>
            <a:gd name="adj2" fmla="val 10028574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574" y="826389"/>
        <a:ext cx="301752" cy="219456"/>
      </dsp:txXfrm>
    </dsp:sp>
    <dsp:sp modelId="{B93A5AF5-4C46-4145-9FDD-728CEF4347D2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0028574"/>
            <a:gd name="adj2" fmla="val 13114284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23649" y="552069"/>
        <a:ext cx="334670" cy="212598"/>
      </dsp:txXfrm>
    </dsp:sp>
    <dsp:sp modelId="{E606F837-E74F-E246-9722-8B58248743E7}">
      <dsp:nvSpPr>
        <dsp:cNvPr id="0" name=""/>
        <dsp:cNvSpPr/>
      </dsp:nvSpPr>
      <dsp:spPr>
        <a:xfrm>
          <a:off x="94846" y="140588"/>
          <a:ext cx="1152144" cy="1152144"/>
        </a:xfrm>
        <a:prstGeom prst="pie">
          <a:avLst>
            <a:gd name="adj1" fmla="val 13114284"/>
            <a:gd name="adj2" fmla="val 16200000"/>
          </a:avLst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44477" y="250316"/>
        <a:ext cx="315468" cy="1988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6DA46-1153-F343-891B-73BEB9D404BE}" type="datetimeFigureOut">
              <a:rPr lang="en-US" smtClean="0"/>
              <a:t>2/17/17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EB338-C18B-AD49-BBF8-07DB1F2C0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3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63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16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1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36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Lack of a holistic approach</a:t>
            </a:r>
            <a:r>
              <a:rPr lang="en-US" dirty="0" smtClean="0"/>
              <a:t>: not all testing</a:t>
            </a:r>
            <a:r>
              <a:rPr lang="en-US" baseline="0" dirty="0" smtClean="0"/>
              <a:t> areas covered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09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67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25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28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528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49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29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31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Tag Id’s</a:t>
            </a:r>
          </a:p>
          <a:p>
            <a:r>
              <a:rPr lang="en-US" dirty="0" err="1" smtClean="0"/>
              <a:t>Funciones</a:t>
            </a:r>
            <a:r>
              <a:rPr lang="en-US" dirty="0" smtClean="0"/>
              <a:t> de </a:t>
            </a:r>
            <a:r>
              <a:rPr lang="en-US" dirty="0" err="1" smtClean="0"/>
              <a:t>reseteo</a:t>
            </a:r>
            <a:r>
              <a:rPr lang="en-US" dirty="0" smtClean="0"/>
              <a:t> del agreement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25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10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201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7648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58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702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B338-C18B-AD49-BBF8-07DB1F2C0D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62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2/17/17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09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2/17/17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4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2/17/17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2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2/17/17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85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2/17/17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41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2/17/17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91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2/17/17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2/17/17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04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2/17/17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1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2/17/17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8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756-A04B-A543-8DF0-AD27BDC093CC}" type="datetimeFigureOut">
              <a:rPr lang="en-US" smtClean="0"/>
              <a:t>2/17/17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237-C5A7-9142-96DF-1658E0E1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9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6756-A04B-A543-8DF0-AD27BDC093CC}" type="datetimeFigureOut">
              <a:rPr lang="en-US" smtClean="0"/>
              <a:t>2/17/17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87237-C5A7-9142-96DF-1658E0E1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5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8" Type="http://schemas.openxmlformats.org/officeDocument/2006/relationships/image" Target="../media/image6.tiff"/><Relationship Id="rId9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tiff"/><Relationship Id="rId8" Type="http://schemas.openxmlformats.org/officeDocument/2006/relationships/image" Target="../media/image7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2.emf"/><Relationship Id="rId9" Type="http://schemas.openxmlformats.org/officeDocument/2006/relationships/image" Target="../media/image3.emf"/><Relationship Id="rId10" Type="http://schemas.openxmlformats.org/officeDocument/2006/relationships/image" Target="../media/image4.emf"/><Relationship Id="rId11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3.xml"/><Relationship Id="rId8" Type="http://schemas.openxmlformats.org/officeDocument/2006/relationships/diagramLayout" Target="../diagrams/layout3.xml"/><Relationship Id="rId9" Type="http://schemas.openxmlformats.org/officeDocument/2006/relationships/diagramQuickStyle" Target="../diagrams/quickStyle3.xml"/><Relationship Id="rId10" Type="http://schemas.openxmlformats.org/officeDocument/2006/relationships/diagramColors" Target="../diagrams/colors3.xml"/><Relationship Id="rId11" Type="http://schemas.microsoft.com/office/2007/relationships/diagramDrawing" Target="../diagrams/drawing3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4.xml"/><Relationship Id="rId8" Type="http://schemas.openxmlformats.org/officeDocument/2006/relationships/diagramLayout" Target="../diagrams/layout4.xml"/><Relationship Id="rId9" Type="http://schemas.openxmlformats.org/officeDocument/2006/relationships/diagramQuickStyle" Target="../diagrams/quickStyle4.xml"/><Relationship Id="rId10" Type="http://schemas.openxmlformats.org/officeDocument/2006/relationships/diagramColors" Target="../diagrams/colors4.xml"/><Relationship Id="rId11" Type="http://schemas.microsoft.com/office/2007/relationships/diagramDrawing" Target="../diagrams/drawing4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5.xml"/><Relationship Id="rId8" Type="http://schemas.openxmlformats.org/officeDocument/2006/relationships/diagramLayout" Target="../diagrams/layout5.xml"/><Relationship Id="rId9" Type="http://schemas.openxmlformats.org/officeDocument/2006/relationships/diagramQuickStyle" Target="../diagrams/quickStyle5.xml"/><Relationship Id="rId10" Type="http://schemas.openxmlformats.org/officeDocument/2006/relationships/diagramColors" Target="../diagrams/colors5.xml"/><Relationship Id="rId11" Type="http://schemas.microsoft.com/office/2007/relationships/diagramDrawing" Target="../diagrams/drawing5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6.xml"/><Relationship Id="rId8" Type="http://schemas.openxmlformats.org/officeDocument/2006/relationships/diagramLayout" Target="../diagrams/layout6.xml"/><Relationship Id="rId9" Type="http://schemas.openxmlformats.org/officeDocument/2006/relationships/diagramQuickStyle" Target="../diagrams/quickStyle6.xml"/><Relationship Id="rId10" Type="http://schemas.openxmlformats.org/officeDocument/2006/relationships/diagramColors" Target="../diagrams/colors6.xml"/><Relationship Id="rId11" Type="http://schemas.microsoft.com/office/2007/relationships/diagramDrawing" Target="../diagrams/drawing6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7.xml"/><Relationship Id="rId8" Type="http://schemas.openxmlformats.org/officeDocument/2006/relationships/diagramLayout" Target="../diagrams/layout7.xml"/><Relationship Id="rId9" Type="http://schemas.openxmlformats.org/officeDocument/2006/relationships/diagramQuickStyle" Target="../diagrams/quickStyle7.xml"/><Relationship Id="rId10" Type="http://schemas.openxmlformats.org/officeDocument/2006/relationships/diagramColors" Target="../diagrams/colors7.xml"/><Relationship Id="rId11" Type="http://schemas.microsoft.com/office/2007/relationships/diagramDrawing" Target="../diagrams/drawing7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8.xml"/><Relationship Id="rId8" Type="http://schemas.openxmlformats.org/officeDocument/2006/relationships/diagramLayout" Target="../diagrams/layout8.xml"/><Relationship Id="rId9" Type="http://schemas.openxmlformats.org/officeDocument/2006/relationships/diagramQuickStyle" Target="../diagrams/quickStyle8.xml"/><Relationship Id="rId10" Type="http://schemas.openxmlformats.org/officeDocument/2006/relationships/diagramColors" Target="../diagrams/colors8.xml"/><Relationship Id="rId11" Type="http://schemas.microsoft.com/office/2007/relationships/diagramDrawing" Target="../diagrams/drawing8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9.xml"/><Relationship Id="rId8" Type="http://schemas.openxmlformats.org/officeDocument/2006/relationships/diagramLayout" Target="../diagrams/layout9.xml"/><Relationship Id="rId9" Type="http://schemas.openxmlformats.org/officeDocument/2006/relationships/diagramQuickStyle" Target="../diagrams/quickStyle9.xml"/><Relationship Id="rId10" Type="http://schemas.openxmlformats.org/officeDocument/2006/relationships/diagramColors" Target="../diagrams/colors9.xml"/><Relationship Id="rId11" Type="http://schemas.microsoft.com/office/2007/relationships/diagramDrawing" Target="../diagrams/drawing9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10.xml"/><Relationship Id="rId8" Type="http://schemas.openxmlformats.org/officeDocument/2006/relationships/diagramLayout" Target="../diagrams/layout10.xml"/><Relationship Id="rId9" Type="http://schemas.openxmlformats.org/officeDocument/2006/relationships/diagramQuickStyle" Target="../diagrams/quickStyle10.xml"/><Relationship Id="rId10" Type="http://schemas.openxmlformats.org/officeDocument/2006/relationships/diagramColors" Target="../diagrams/colors10.xml"/><Relationship Id="rId11" Type="http://schemas.microsoft.com/office/2007/relationships/diagramDrawing" Target="../diagrams/drawing10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11.xml"/><Relationship Id="rId8" Type="http://schemas.openxmlformats.org/officeDocument/2006/relationships/diagramLayout" Target="../diagrams/layout11.xml"/><Relationship Id="rId9" Type="http://schemas.openxmlformats.org/officeDocument/2006/relationships/diagramQuickStyle" Target="../diagrams/quickStyle11.xml"/><Relationship Id="rId10" Type="http://schemas.openxmlformats.org/officeDocument/2006/relationships/diagramColors" Target="../diagrams/colors11.xml"/><Relationship Id="rId11" Type="http://schemas.microsoft.com/office/2007/relationships/diagramDrawing" Target="../diagrams/drawing11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12.xml"/><Relationship Id="rId8" Type="http://schemas.openxmlformats.org/officeDocument/2006/relationships/diagramLayout" Target="../diagrams/layout12.xml"/><Relationship Id="rId9" Type="http://schemas.openxmlformats.org/officeDocument/2006/relationships/diagramQuickStyle" Target="../diagrams/quickStyle12.xml"/><Relationship Id="rId10" Type="http://schemas.openxmlformats.org/officeDocument/2006/relationships/diagramColors" Target="../diagrams/colors12.xml"/><Relationship Id="rId11" Type="http://schemas.microsoft.com/office/2007/relationships/diagramDrawing" Target="../diagrams/drawing12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13.xml"/><Relationship Id="rId8" Type="http://schemas.openxmlformats.org/officeDocument/2006/relationships/diagramLayout" Target="../diagrams/layout13.xml"/><Relationship Id="rId9" Type="http://schemas.openxmlformats.org/officeDocument/2006/relationships/diagramQuickStyle" Target="../diagrams/quickStyle13.xml"/><Relationship Id="rId10" Type="http://schemas.openxmlformats.org/officeDocument/2006/relationships/diagramColors" Target="../diagrams/colors13.xml"/><Relationship Id="rId11" Type="http://schemas.microsoft.com/office/2007/relationships/diagramDrawing" Target="../diagrams/drawing13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14.xml"/><Relationship Id="rId8" Type="http://schemas.openxmlformats.org/officeDocument/2006/relationships/diagramLayout" Target="../diagrams/layout14.xml"/><Relationship Id="rId9" Type="http://schemas.openxmlformats.org/officeDocument/2006/relationships/diagramQuickStyle" Target="../diagrams/quickStyle14.xml"/><Relationship Id="rId10" Type="http://schemas.openxmlformats.org/officeDocument/2006/relationships/diagramColors" Target="../diagrams/colors14.xml"/><Relationship Id="rId11" Type="http://schemas.microsoft.com/office/2007/relationships/diagramDrawing" Target="../diagrams/drawing14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diagramData" Target="../diagrams/data15.xml"/><Relationship Id="rId8" Type="http://schemas.openxmlformats.org/officeDocument/2006/relationships/diagramLayout" Target="../diagrams/layout15.xml"/><Relationship Id="rId9" Type="http://schemas.openxmlformats.org/officeDocument/2006/relationships/diagramQuickStyle" Target="../diagrams/quickStyle15.xml"/><Relationship Id="rId10" Type="http://schemas.openxmlformats.org/officeDocument/2006/relationships/diagramColors" Target="../diagrams/colors15.xml"/><Relationship Id="rId11" Type="http://schemas.microsoft.com/office/2007/relationships/diagramDrawing" Target="../diagrams/drawing15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hyperlink" Target="mailto:gonzaloi@amazon.com" TargetMode="External"/><Relationship Id="rId8" Type="http://schemas.openxmlformats.org/officeDocument/2006/relationships/image" Target="../media/image7.tiff"/><Relationship Id="rId9" Type="http://schemas.openxmlformats.org/officeDocument/2006/relationships/image" Target="../media/image6.tiff"/><Relationship Id="rId10" Type="http://schemas.openxmlformats.org/officeDocument/2006/relationships/image" Target="../media/image10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5" b="935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0" y="0"/>
            <a:ext cx="12192000" cy="5638800"/>
          </a:xfrm>
          <a:prstGeom prst="rect">
            <a:avLst/>
          </a:prstGeom>
          <a:solidFill>
            <a:srgbClr val="26262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4900602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5638800"/>
            <a:ext cx="121920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38800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5532" y="5565192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31" y="6055135"/>
            <a:ext cx="3729228" cy="473553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5928283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764494" y="880641"/>
            <a:ext cx="10611521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QA </a:t>
            </a:r>
            <a:r>
              <a:rPr lang="en-US" sz="3600" b="1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en</a:t>
            </a:r>
            <a:r>
              <a:rPr lang="en-US" sz="36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Amazon: </a:t>
            </a:r>
            <a:r>
              <a:rPr lang="en-US" sz="3600" b="1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asegurando</a:t>
            </a:r>
            <a:r>
              <a:rPr lang="en-US" sz="36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la </a:t>
            </a:r>
            <a:r>
              <a:rPr lang="en-US" sz="3600" b="1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calidad</a:t>
            </a:r>
            <a:r>
              <a:rPr lang="en-US" sz="36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software del </a:t>
            </a:r>
            <a:r>
              <a:rPr lang="en-US" sz="3600" b="1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gigante</a:t>
            </a:r>
            <a:r>
              <a:rPr lang="en-US" sz="36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del </a:t>
            </a:r>
            <a:r>
              <a:rPr lang="en-US" sz="3600" b="1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comercio</a:t>
            </a:r>
            <a:r>
              <a:rPr lang="en-US" sz="36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electrónico</a:t>
            </a:r>
            <a:endParaRPr lang="en-US" sz="3600" b="1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1983695" y="3012550"/>
            <a:ext cx="3603909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Gonzalo </a:t>
            </a:r>
            <a:r>
              <a:rPr lang="en-US" b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Díaz-Tendero</a:t>
            </a:r>
            <a:r>
              <a:rPr lang="en-US" b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Izquierdo</a:t>
            </a:r>
            <a:endParaRPr lang="en-US" b="1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  <a:p>
            <a:r>
              <a:rPr lang="en-US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Amazon</a:t>
            </a:r>
            <a:endParaRPr lang="en-US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7778914" y="3012550"/>
            <a:ext cx="291200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Jesus </a:t>
            </a:r>
            <a:r>
              <a:rPr lang="en-US" b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Pedrosa</a:t>
            </a:r>
            <a:r>
              <a:rPr lang="en-US" b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Guerrero</a:t>
            </a:r>
          </a:p>
          <a:p>
            <a:r>
              <a:rPr lang="en-US" sz="1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Amazon</a:t>
            </a:r>
            <a:endParaRPr lang="en-US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0274" y="2668813"/>
            <a:ext cx="1038957" cy="13030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494" y="2627688"/>
            <a:ext cx="1038957" cy="138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0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¿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Quiénes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somos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?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200" dirty="0">
                <a:solidFill>
                  <a:schemeClr val="bg1">
                    <a:lumMod val="75000"/>
                  </a:schemeClr>
                </a:solidFill>
              </a:rPr>
              <a:t>Gonzalo </a:t>
            </a:r>
            <a:r>
              <a:rPr lang="en-US" sz="2200" dirty="0" err="1">
                <a:solidFill>
                  <a:schemeClr val="bg1">
                    <a:lumMod val="75000"/>
                  </a:schemeClr>
                </a:solidFill>
              </a:rPr>
              <a:t>Díaz-Tendero</a:t>
            </a:r>
            <a:r>
              <a:rPr lang="en-US" sz="22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75000"/>
                  </a:schemeClr>
                </a:solidFill>
              </a:rPr>
              <a:t>Izquierdo</a:t>
            </a: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Ingeniero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Telecomunicaciones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(UC3M) </a:t>
            </a:r>
          </a:p>
          <a:p>
            <a:pPr lvl="1"/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Ingeniero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Desarrollo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Elecnor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Deimos)</a:t>
            </a: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Ingeniero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Desarrollo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Test (Ericsson)</a:t>
            </a: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Ingeniero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(Amazon)</a:t>
            </a: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200" dirty="0" err="1">
                <a:solidFill>
                  <a:schemeClr val="bg1">
                    <a:lumMod val="75000"/>
                  </a:schemeClr>
                </a:solidFill>
              </a:rPr>
              <a:t>Jesús</a:t>
            </a:r>
            <a:r>
              <a:rPr lang="en-US" sz="22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75000"/>
                  </a:schemeClr>
                </a:solidFill>
              </a:rPr>
              <a:t>Pedrosa</a:t>
            </a:r>
            <a:r>
              <a:rPr lang="en-US" sz="2200" dirty="0">
                <a:solidFill>
                  <a:schemeClr val="bg1">
                    <a:lumMod val="75000"/>
                  </a:schemeClr>
                </a:solidFill>
              </a:rPr>
              <a:t> Guerrero </a:t>
            </a:r>
          </a:p>
          <a:p>
            <a:pPr lvl="1"/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Ingeniero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Informático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(UCM)</a:t>
            </a: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Becario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Desarrollo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(Telefonica I+D)</a:t>
            </a:r>
          </a:p>
          <a:p>
            <a:pPr lvl="1"/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Ingeniero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Desarrollo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e </a:t>
            </a:r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Ingeniero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 (Ericsson)</a:t>
            </a:r>
          </a:p>
          <a:p>
            <a:pPr lvl="1"/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Ingeniero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200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 (Amazon)</a:t>
            </a: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5589" y="1572812"/>
            <a:ext cx="1074821" cy="13480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1589" y="1530266"/>
            <a:ext cx="1074821" cy="143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2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34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36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37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38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9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¿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Dónde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estamos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?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0" name="Content Placeholder 3"/>
          <p:cNvSpPr>
            <a:spLocks noGrp="1"/>
          </p:cNvSpPr>
          <p:nvPr>
            <p:ph idx="1"/>
          </p:nvPr>
        </p:nvSpPr>
        <p:spPr>
          <a:xfrm>
            <a:off x="838200" y="2968907"/>
            <a:ext cx="10515600" cy="3208055"/>
          </a:xfrm>
        </p:spPr>
        <p:txBody>
          <a:bodyPr>
            <a:normAutofit/>
          </a:bodyPr>
          <a:lstStyle/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Más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500K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usuarios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Más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30K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vendedores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Millones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productos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con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descuentos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para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empresas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Disponible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EEUU y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Alemania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Más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1000M$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ingresos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457200" lvl="1" indent="0" algn="ctr">
              <a:buNone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http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://www.amazonbusinessblog.com/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126" y="1764296"/>
            <a:ext cx="2957223" cy="10835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011" y="1447655"/>
            <a:ext cx="4507753" cy="147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1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¿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Qué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hacemos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?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Liderar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el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proceso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desarrollo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software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hacia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la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Planes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caja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gris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Seguimiento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y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clasificación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errores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Automatización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Enlace entre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Gestión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Producto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Experiencia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Usuario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y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Atención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al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Cliente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00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654163070"/>
              </p:ext>
            </p:extLst>
          </p:nvPr>
        </p:nvGraphicFramePr>
        <p:xfrm>
          <a:off x="3092450" y="878114"/>
          <a:ext cx="6007100" cy="5083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9" name="Imagen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Ciclo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vida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la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del Software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 flipH="1">
            <a:off x="5843880" y="5481488"/>
            <a:ext cx="878979" cy="36576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Pruebas de </a:t>
            </a:r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Calibri" charset="0"/>
                <a:cs typeface="Times New Roman" charset="0"/>
              </a:rPr>
              <a:t>Servicio</a:t>
            </a:r>
          </a:p>
        </p:txBody>
      </p:sp>
      <p:sp>
        <p:nvSpPr>
          <p:cNvPr id="24" name="Rounded Rectangle 23"/>
          <p:cNvSpPr/>
          <p:nvPr/>
        </p:nvSpPr>
        <p:spPr>
          <a:xfrm flipH="1">
            <a:off x="4499032" y="1548282"/>
            <a:ext cx="1069352" cy="18288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Monitorización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 flipH="1">
            <a:off x="5628486" y="2816392"/>
            <a:ext cx="863917" cy="36576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Métricas de equipo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 flipH="1">
            <a:off x="5628487" y="3722866"/>
            <a:ext cx="881901" cy="45720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Equipos sin procesos de calidad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 flipH="1">
            <a:off x="7913596" y="3182152"/>
            <a:ext cx="853123" cy="36576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Estrategia de pruebas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 flipH="1">
            <a:off x="7578382" y="4449780"/>
            <a:ext cx="1265129" cy="18288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Internacionalización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 flipH="1">
            <a:off x="5628486" y="3274398"/>
            <a:ext cx="881902" cy="36576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Equipos distribuidos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 flipH="1">
            <a:off x="3486668" y="3926702"/>
            <a:ext cx="1109104" cy="18288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Automatización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 flipH="1">
            <a:off x="7266321" y="4972205"/>
            <a:ext cx="758689" cy="18288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Seguridad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 flipH="1">
            <a:off x="3874210" y="2112593"/>
            <a:ext cx="1087638" cy="36576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Rendimiento y estabilidad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 flipH="1">
            <a:off x="3506429" y="2859784"/>
            <a:ext cx="893851" cy="36576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Despliegue continuo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 flipH="1">
            <a:off x="3787806" y="4743605"/>
            <a:ext cx="1031739" cy="45720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Múltiples navegadores y dispositivos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 flipH="1">
            <a:off x="4377110" y="5298608"/>
            <a:ext cx="1169476" cy="36576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Una página – múltiples equipos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 flipH="1">
            <a:off x="3583408" y="4394640"/>
            <a:ext cx="915624" cy="182880"/>
          </a:xfrm>
          <a:prstGeom prst="roundRect">
            <a:avLst/>
          </a:prstGeom>
          <a:solidFill>
            <a:srgbClr val="F4C82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charset="0"/>
                <a:cs typeface="Times New Roman" charset="0"/>
              </a:rPr>
              <a:t>Accesibilidad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4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Estrategia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A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mbigüedad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requisitos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Falta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una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aproximación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holística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Cobertura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parcial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áreas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Diferente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ponderación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niveles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ocumento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requisitos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negocio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Plantilla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para el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documento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estrategia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Charlas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sobre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las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diferentes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funcionalidades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del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producto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Definición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la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prioridad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cada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nivel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35" name="Diagram 34"/>
          <p:cNvGraphicFramePr/>
          <p:nvPr>
            <p:extLst>
              <p:ext uri="{D42A27DB-BD31-4B8C-83A1-F6EECF244321}">
                <p14:modId xmlns:p14="http://schemas.microsoft.com/office/powerpoint/2010/main" val="528085069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2917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Internacionalización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Alfabetos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idiomas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Fechas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y horas</a:t>
            </a: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Divisas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Medidas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y pesos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Disposición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del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texto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Cultural</a:t>
            </a: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Contenido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audio y video</a:t>
            </a: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Múltiples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mercados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Servicios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traducción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regionalizadas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para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evitar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duplicidad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código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diseño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aceptación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41220772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8353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Seguridad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Múltiples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puntos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entrada</a:t>
            </a: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Dependencias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seguridad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Permisos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Datos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confidenciales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requiere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personal con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formación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específica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exploratorias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Defensa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profundidad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Definición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usuarios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con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diferents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niveles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acceso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Análisis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i="1" dirty="0" smtClean="0">
                <a:solidFill>
                  <a:schemeClr val="bg1">
                    <a:lumMod val="75000"/>
                  </a:schemeClr>
                </a:solidFill>
              </a:rPr>
              <a:t>logs</a:t>
            </a: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Formación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interna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245363514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5998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servicio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Dependencias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Servicios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i="1" dirty="0" smtClean="0">
                <a:solidFill>
                  <a:schemeClr val="bg1">
                    <a:lumMod val="75000"/>
                  </a:schemeClr>
                </a:solidFill>
              </a:rPr>
              <a:t>backend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seguros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Riesgo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replicar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unitarias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integración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servicio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Inyección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dependencias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en-US" i="1" dirty="0" smtClean="0">
                <a:solidFill>
                  <a:schemeClr val="bg1">
                    <a:lumMod val="75000"/>
                  </a:schemeClr>
                </a:solidFill>
              </a:rPr>
              <a:t>mock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una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etapa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previa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a la zona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segura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flujos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vs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operaciones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774585323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7259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Una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página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–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Mútiples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Muchos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contribuyendo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a la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misma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página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Procesos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diferentes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despliegue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Procesos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diferentes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Uso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diferentes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herramientas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para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asegurar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la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Separación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responsabilidades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Cada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realiza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sus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propias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Cada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responsable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robusto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frente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fallos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sus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dependencias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Cada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responsable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fiable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para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sus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consumidores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i="1" dirty="0" smtClean="0">
                <a:solidFill>
                  <a:schemeClr val="bg1">
                    <a:lumMod val="75000"/>
                  </a:schemeClr>
                </a:solidFill>
              </a:rPr>
              <a:t>Root Cause Analysis</a:t>
            </a: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Pragmetismo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si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algo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no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funciona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, no se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usa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869819288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4061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Múltiples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navegadores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y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dispositivos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Garantizar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un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mismo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nivel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todos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navegadores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y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dispositivos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soportados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Evitar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tener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una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por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cada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combinación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Evitar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duplicidad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código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Probar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la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funcionalidad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función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del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dispositivo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doble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click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frente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pulsación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larga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diseño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todos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navegadores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soportados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todos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dispositivos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soportados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i="1" dirty="0" smtClean="0">
                <a:solidFill>
                  <a:schemeClr val="bg1">
                    <a:lumMod val="75000"/>
                  </a:schemeClr>
                </a:solidFill>
              </a:rPr>
              <a:t>Framework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único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con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conocimiento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del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entorno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ejecución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Herramienta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para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probar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encaje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textos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Herramienta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comparación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imágenes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912054946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9843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5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8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3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4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5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Accesibilidad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Content Placeholder 1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Garantizar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el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acceso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para personas con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discapacidad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Automatizar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accesibilidad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Content Placeholder 2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Herramientas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para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comprobar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el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cumplimiento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del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estándar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bg1">
                    <a:lumMod val="75000"/>
                  </a:schemeClr>
                </a:solidFill>
              </a:rPr>
              <a:t>a11y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Análisis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del color de las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imágenes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Lectores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pantalla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Lupas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Simulación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deficiencias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la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visión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Acceso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a la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funcionalidad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mediante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teclado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Analizadores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código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HTMl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2004301681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1205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Despliegue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continuo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Fiabilidad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las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Cobertura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vs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duración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las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Velocidad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despliegue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Automatización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Paralelización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independientes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2147268522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8112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Automatización</a:t>
            </a:r>
            <a:endParaRPr lang="en-US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Datos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con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propiedades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específicas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Uso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paralelo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datos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sz="24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Almacenamiento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datos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sz="24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Datos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prueba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modificados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durante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la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ejecución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las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sz="24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Precisión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Falta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puntos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entrada para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sz="24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Datos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como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servicio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(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TDaaS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Operaciones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servicio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específicas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para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Revisión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del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código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sz="24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400" dirty="0" err="1" smtClean="0">
                <a:solidFill>
                  <a:schemeClr val="bg1">
                    <a:lumMod val="75000"/>
                  </a:schemeClr>
                </a:solidFill>
              </a:rPr>
              <a:t>Desarrollo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de software </a:t>
            </a:r>
            <a:r>
              <a:rPr lang="en-US" sz="2400" i="1" dirty="0" smtClean="0">
                <a:solidFill>
                  <a:schemeClr val="bg1">
                    <a:lumMod val="75000"/>
                  </a:schemeClr>
                </a:solidFill>
              </a:rPr>
              <a:t>testable</a:t>
            </a:r>
            <a:endParaRPr lang="en-US" sz="2400" i="1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15063046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8101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Rendimiento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y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estabilidad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todos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productos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al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completo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lo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más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reales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posibles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sin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afectar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clientes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Identificación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puntos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únicos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fallo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carga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y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caracterización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Latencia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total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Camino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crítico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Game day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Staging / 1-Box / Prod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con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inyección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fallos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Generadores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carga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Grafos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camino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crítico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795441040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9899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5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8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3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4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5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Monitorización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Content Placeholder 1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producción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Despliegue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contínuo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código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sin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impacto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para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clientes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Detección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temprana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errores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Content Placeholder 2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Herramientas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análisis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logs</a:t>
            </a: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Alarmas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Notificaciones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automáticos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ingenieros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guardia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Métricas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diferentes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áreas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Errores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Uso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Latencia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Carga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i="1" dirty="0" smtClean="0">
                <a:solidFill>
                  <a:schemeClr val="bg1">
                    <a:lumMod val="75000"/>
                  </a:schemeClr>
                </a:solidFill>
              </a:rPr>
              <a:t>Canary testing</a:t>
            </a: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667949868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1540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Métricas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Impacto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de las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actividades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del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equipo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endParaRPr lang="en-US" sz="2600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Gestión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producto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Gestión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proyecto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Otros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desarrollo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Tu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propio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desarrollo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Metodologías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diferentes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cada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equipo</a:t>
            </a:r>
            <a:endParaRPr lang="en-US" sz="26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Diferentes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herramientas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seguimiento</a:t>
            </a:r>
            <a:endParaRPr lang="en-US" sz="26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Creación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nuestro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propia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pila de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tareas</a:t>
            </a:r>
            <a:endParaRPr lang="en-US" sz="2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Estimación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de las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tareas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la pila</a:t>
            </a:r>
          </a:p>
          <a:p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Enlace de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tareas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de la pila de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desarrollo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a la pila del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equipo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endParaRPr lang="en-US" sz="2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Uso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de la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metodología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que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mejor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se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adapte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y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creación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interfaz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con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agentes</a:t>
            </a:r>
            <a:r>
              <a:rPr lang="en-US" sz="2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bg1">
                    <a:lumMod val="75000"/>
                  </a:schemeClr>
                </a:solidFill>
              </a:rPr>
              <a:t>externos</a:t>
            </a:r>
            <a:endParaRPr lang="en-US" sz="26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700077702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9876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distribuidos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Problemas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comunicación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Diferentes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husos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horarios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Diferentes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culturas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pruebas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Construcción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un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lenguaje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común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Mantener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reuniones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sincronización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y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documentación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Establecer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guías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y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plantillas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para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limitar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diferencias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248264507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39759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sin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proceso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Llegada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a un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sin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proceso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Interaccióncon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equipos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sin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proceso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Canalización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cargas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trabajo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inesperadas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Definir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el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proceso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calidad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manera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que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encaje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el actual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Realizar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seguimiento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errores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que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provienen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diferentes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fuentes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248264507"/>
              </p:ext>
            </p:extLst>
          </p:nvPr>
        </p:nvGraphicFramePr>
        <p:xfrm>
          <a:off x="10676165" y="124514"/>
          <a:ext cx="1371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4023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57" y="5253526"/>
            <a:ext cx="1338557" cy="1338557"/>
          </a:xfrm>
          <a:prstGeom prst="rect">
            <a:avLst/>
          </a:prstGeom>
        </p:spPr>
      </p:pic>
      <p:sp>
        <p:nvSpPr>
          <p:cNvPr id="12" name="Rectángulo 15"/>
          <p:cNvSpPr/>
          <p:nvPr/>
        </p:nvSpPr>
        <p:spPr>
          <a:xfrm>
            <a:off x="0" y="6078748"/>
            <a:ext cx="12192000" cy="779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91724"/>
            <a:ext cx="12192000" cy="87024"/>
          </a:xfrm>
          <a:prstGeom prst="rect">
            <a:avLst/>
          </a:prstGeom>
        </p:spPr>
      </p:pic>
      <p:pic>
        <p:nvPicPr>
          <p:cNvPr id="18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5532" y="5918116"/>
            <a:ext cx="593494" cy="150946"/>
          </a:xfrm>
          <a:prstGeom prst="rect">
            <a:avLst/>
          </a:prstGeom>
        </p:spPr>
      </p:pic>
      <p:pic>
        <p:nvPicPr>
          <p:cNvPr id="23" name="Imagen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5" y="6300485"/>
            <a:ext cx="2644242" cy="335777"/>
          </a:xfrm>
          <a:prstGeom prst="rect">
            <a:avLst/>
          </a:prstGeom>
        </p:spPr>
      </p:pic>
      <p:sp>
        <p:nvSpPr>
          <p:cNvPr id="24" name="CuadroTexto 21"/>
          <p:cNvSpPr txBox="1"/>
          <p:nvPr/>
        </p:nvSpPr>
        <p:spPr>
          <a:xfrm>
            <a:off x="7578382" y="6096171"/>
            <a:ext cx="4175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latin typeface="Open Sans" charset="0"/>
                <a:ea typeface="Open Sans" charset="0"/>
                <a:cs typeface="Open Sans" charset="0"/>
              </a:rPr>
              <a:t>9 y 10 de </a:t>
            </a:r>
            <a:r>
              <a:rPr lang="en-US" sz="2000" b="1" i="1" dirty="0" err="1" smtClean="0">
                <a:latin typeface="Open Sans" charset="0"/>
                <a:ea typeface="Open Sans" charset="0"/>
                <a:cs typeface="Open Sans" charset="0"/>
              </a:rPr>
              <a:t>febrero</a:t>
            </a:r>
            <a:endParaRPr lang="en-US" sz="2000" b="1" i="1" dirty="0" smtClean="0">
              <a:latin typeface="Open Sans" charset="0"/>
              <a:ea typeface="Open Sans" charset="0"/>
              <a:cs typeface="Open Sans" charset="0"/>
            </a:endParaRPr>
          </a:p>
          <a:p>
            <a:pPr algn="r"/>
            <a:r>
              <a:rPr lang="en-US" sz="2000" dirty="0" smtClean="0">
                <a:latin typeface="Open Sans" charset="0"/>
                <a:ea typeface="Open Sans" charset="0"/>
                <a:cs typeface="Open Sans" charset="0"/>
              </a:rPr>
              <a:t>#T3chFest2017</a:t>
            </a:r>
            <a:endParaRPr lang="en-US" sz="2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Información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contacto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Content Placeholder 3"/>
          <p:cNvSpPr>
            <a:spLocks noGrp="1"/>
          </p:cNvSpPr>
          <p:nvPr>
            <p:ph sz="half" idx="1"/>
          </p:nvPr>
        </p:nvSpPr>
        <p:spPr>
          <a:xfrm>
            <a:off x="1866778" y="4914404"/>
            <a:ext cx="2722575" cy="94381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</a:rPr>
              <a:t>gonzaloi@amazon.com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hlinkClick r:id="rId7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0588" y="4938535"/>
            <a:ext cx="706190" cy="9415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7300" y="4943468"/>
            <a:ext cx="706191" cy="885681"/>
          </a:xfrm>
          <a:prstGeom prst="rect">
            <a:avLst/>
          </a:prstGeom>
        </p:spPr>
      </p:pic>
      <p:sp>
        <p:nvSpPr>
          <p:cNvPr id="16" name="Content Placeholder 3"/>
          <p:cNvSpPr txBox="1">
            <a:spLocks/>
          </p:cNvSpPr>
          <p:nvPr/>
        </p:nvSpPr>
        <p:spPr>
          <a:xfrm>
            <a:off x="6488383" y="3046022"/>
            <a:ext cx="2563026" cy="1590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>
                <a:solidFill>
                  <a:schemeClr val="bg1">
                    <a:lumMod val="75000"/>
                  </a:schemeClr>
                </a:solidFill>
              </a:rPr>
              <a:t>Aceptamos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sz="2000" dirty="0" err="1" smtClean="0">
                <a:solidFill>
                  <a:schemeClr val="bg1">
                    <a:lumMod val="75000"/>
                  </a:schemeClr>
                </a:solidFill>
              </a:rPr>
              <a:t>Preguntas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</a:rPr>
              <a:t>CVs</a:t>
            </a:r>
          </a:p>
          <a:p>
            <a:pPr lvl="1"/>
            <a:endParaRPr lang="en-US" sz="20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Content Placeholder 3"/>
          <p:cNvSpPr txBox="1">
            <a:spLocks/>
          </p:cNvSpPr>
          <p:nvPr/>
        </p:nvSpPr>
        <p:spPr>
          <a:xfrm>
            <a:off x="7083491" y="4926045"/>
            <a:ext cx="2664980" cy="885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</a:rPr>
              <a:t>jesuspg@amazon.com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hlinkClick r:id="rId7"/>
            </a:endParaRPr>
          </a:p>
        </p:txBody>
      </p:sp>
      <p:sp>
        <p:nvSpPr>
          <p:cNvPr id="19" name="Content Placeholder 3"/>
          <p:cNvSpPr txBox="1">
            <a:spLocks/>
          </p:cNvSpPr>
          <p:nvPr/>
        </p:nvSpPr>
        <p:spPr>
          <a:xfrm>
            <a:off x="8760907" y="3046022"/>
            <a:ext cx="3013077" cy="1590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>
                <a:solidFill>
                  <a:schemeClr val="bg1">
                    <a:lumMod val="75000"/>
                  </a:schemeClr>
                </a:solidFill>
              </a:rPr>
              <a:t>Ofrecemos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sz="2000" dirty="0" err="1" smtClean="0">
                <a:solidFill>
                  <a:schemeClr val="bg1">
                    <a:lumMod val="75000"/>
                  </a:schemeClr>
                </a:solidFill>
              </a:rPr>
              <a:t>Respuestas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sz="2000" dirty="0" err="1" smtClean="0">
                <a:solidFill>
                  <a:schemeClr val="bg1">
                    <a:lumMod val="75000"/>
                  </a:schemeClr>
                </a:solidFill>
              </a:rPr>
              <a:t>Batallas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</a:rPr>
              <a:t> de Nerfs</a:t>
            </a:r>
          </a:p>
          <a:p>
            <a:pPr lvl="1"/>
            <a:endParaRPr lang="en-US" sz="20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15495" y="1394494"/>
            <a:ext cx="43917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</a:rPr>
              <a:t>¡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</a:rPr>
              <a:t>Estamos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</a:rPr>
              <a:t>contratando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</a:rPr>
              <a:t>!</a:t>
            </a:r>
          </a:p>
          <a:p>
            <a:pPr algn="ctr"/>
            <a:endParaRPr lang="en-US" sz="2000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ctr"/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</a:rPr>
              <a:t>https://</a:t>
            </a:r>
            <a:r>
              <a:rPr lang="en-US" sz="2000" dirty="0" err="1" smtClean="0">
                <a:solidFill>
                  <a:schemeClr val="bg1">
                    <a:lumMod val="75000"/>
                  </a:schemeClr>
                </a:solidFill>
              </a:rPr>
              <a:t>www.amazon.jobs</a:t>
            </a:r>
            <a:r>
              <a:rPr lang="en-US" sz="2000" smtClean="0">
                <a:solidFill>
                  <a:schemeClr val="bg1">
                    <a:lumMod val="75000"/>
                  </a:schemeClr>
                </a:solidFill>
              </a:rPr>
              <a:t>/jobs/421626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0588" y="1498098"/>
            <a:ext cx="4935412" cy="328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90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3F_Slides" id="{A59B7DF2-799B-B047-AD01-FD812AF28F48}" vid="{E1B02CBC-D31E-4A4A-B7CA-F7CCBD4C55E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slides_t3f2017</Template>
  <TotalTime>6309</TotalTime>
  <Words>1110</Words>
  <Application>Microsoft Macintosh PowerPoint</Application>
  <PresentationFormat>Widescreen</PresentationFormat>
  <Paragraphs>275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Calibri</vt:lpstr>
      <vt:lpstr>Calibri Light</vt:lpstr>
      <vt:lpstr>Open Sans</vt:lpstr>
      <vt:lpstr>Times New Roman</vt:lpstr>
      <vt:lpstr>Arial</vt:lpstr>
      <vt:lpstr>Tema de Office</vt:lpstr>
      <vt:lpstr>PowerPoint Presentation</vt:lpstr>
      <vt:lpstr>¿Quiénes somos?</vt:lpstr>
      <vt:lpstr>¿Dónde estamos?</vt:lpstr>
      <vt:lpstr>¿Qué hacemos?</vt:lpstr>
      <vt:lpstr>Ciclo de vida de la Calidad del Software</vt:lpstr>
      <vt:lpstr>Estrategia de pruebas</vt:lpstr>
      <vt:lpstr>Internacionalización</vt:lpstr>
      <vt:lpstr>Seguridad</vt:lpstr>
      <vt:lpstr>Pruebas de servicio</vt:lpstr>
      <vt:lpstr>Una página – Mútiples equipos</vt:lpstr>
      <vt:lpstr>Múltiples navegadores y dispositivos</vt:lpstr>
      <vt:lpstr>Accesibilidad</vt:lpstr>
      <vt:lpstr>Despliegue continuo</vt:lpstr>
      <vt:lpstr>Automatización</vt:lpstr>
      <vt:lpstr>Rendimiento y estabilidad</vt:lpstr>
      <vt:lpstr>Monitorización</vt:lpstr>
      <vt:lpstr>Métricas de equipo</vt:lpstr>
      <vt:lpstr>Equipos distribuidos</vt:lpstr>
      <vt:lpstr>Equipos sin proceso de calidad</vt:lpstr>
      <vt:lpstr>Información de contacto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193</cp:revision>
  <dcterms:created xsi:type="dcterms:W3CDTF">2017-01-31T10:57:33Z</dcterms:created>
  <dcterms:modified xsi:type="dcterms:W3CDTF">2017-02-17T13:04:00Z</dcterms:modified>
</cp:coreProperties>
</file>